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 id="2147484219" r:id="rId2"/>
    <p:sldMasterId id="2147484237" r:id="rId3"/>
  </p:sldMasterIdLst>
  <p:notesMasterIdLst>
    <p:notesMasterId r:id="rId37"/>
  </p:notesMasterIdLst>
  <p:handoutMasterIdLst>
    <p:handoutMasterId r:id="rId38"/>
  </p:handoutMasterIdLst>
  <p:sldIdLst>
    <p:sldId id="575" r:id="rId4"/>
    <p:sldId id="720" r:id="rId5"/>
    <p:sldId id="698" r:id="rId6"/>
    <p:sldId id="719" r:id="rId7"/>
    <p:sldId id="718" r:id="rId8"/>
    <p:sldId id="723" r:id="rId9"/>
    <p:sldId id="737" r:id="rId10"/>
    <p:sldId id="724" r:id="rId11"/>
    <p:sldId id="738" r:id="rId12"/>
    <p:sldId id="736" r:id="rId13"/>
    <p:sldId id="739" r:id="rId14"/>
    <p:sldId id="725" r:id="rId15"/>
    <p:sldId id="709" r:id="rId16"/>
    <p:sldId id="706" r:id="rId17"/>
    <p:sldId id="710" r:id="rId18"/>
    <p:sldId id="711" r:id="rId19"/>
    <p:sldId id="712" r:id="rId20"/>
    <p:sldId id="731" r:id="rId21"/>
    <p:sldId id="730" r:id="rId22"/>
    <p:sldId id="722" r:id="rId23"/>
    <p:sldId id="713" r:id="rId24"/>
    <p:sldId id="714" r:id="rId25"/>
    <p:sldId id="741" r:id="rId26"/>
    <p:sldId id="715" r:id="rId27"/>
    <p:sldId id="742" r:id="rId28"/>
    <p:sldId id="716" r:id="rId29"/>
    <p:sldId id="743" r:id="rId30"/>
    <p:sldId id="732" r:id="rId31"/>
    <p:sldId id="717" r:id="rId32"/>
    <p:sldId id="744" r:id="rId33"/>
    <p:sldId id="745" r:id="rId34"/>
    <p:sldId id="746" r:id="rId35"/>
    <p:sldId id="733" r:id="rId36"/>
  </p:sldIdLst>
  <p:sldSz cx="9144000" cy="6858000" type="screen4x3"/>
  <p:notesSz cx="6797675" cy="9874250"/>
  <p:defaultTextStyle>
    <a:defPPr>
      <a:defRPr lang="tr-TR"/>
    </a:defPPr>
    <a:lvl1pPr algn="l" rtl="0" eaLnBrk="0" fontAlgn="base" hangingPunct="0">
      <a:spcBef>
        <a:spcPct val="0"/>
      </a:spcBef>
      <a:spcAft>
        <a:spcPct val="0"/>
      </a:spcAft>
      <a:defRPr sz="2800" b="1" u="sng" kern="1200">
        <a:solidFill>
          <a:schemeClr val="tx1"/>
        </a:solidFill>
        <a:latin typeface="Arial" charset="0"/>
        <a:ea typeface="+mn-ea"/>
        <a:cs typeface="+mn-cs"/>
      </a:defRPr>
    </a:lvl1pPr>
    <a:lvl2pPr marL="457200" algn="l" rtl="0" eaLnBrk="0" fontAlgn="base" hangingPunct="0">
      <a:spcBef>
        <a:spcPct val="0"/>
      </a:spcBef>
      <a:spcAft>
        <a:spcPct val="0"/>
      </a:spcAft>
      <a:defRPr sz="2800" b="1" u="sng" kern="1200">
        <a:solidFill>
          <a:schemeClr val="tx1"/>
        </a:solidFill>
        <a:latin typeface="Arial" charset="0"/>
        <a:ea typeface="+mn-ea"/>
        <a:cs typeface="+mn-cs"/>
      </a:defRPr>
    </a:lvl2pPr>
    <a:lvl3pPr marL="914400" algn="l" rtl="0" eaLnBrk="0" fontAlgn="base" hangingPunct="0">
      <a:spcBef>
        <a:spcPct val="0"/>
      </a:spcBef>
      <a:spcAft>
        <a:spcPct val="0"/>
      </a:spcAft>
      <a:defRPr sz="2800" b="1" u="sng" kern="1200">
        <a:solidFill>
          <a:schemeClr val="tx1"/>
        </a:solidFill>
        <a:latin typeface="Arial" charset="0"/>
        <a:ea typeface="+mn-ea"/>
        <a:cs typeface="+mn-cs"/>
      </a:defRPr>
    </a:lvl3pPr>
    <a:lvl4pPr marL="1371600" algn="l" rtl="0" eaLnBrk="0" fontAlgn="base" hangingPunct="0">
      <a:spcBef>
        <a:spcPct val="0"/>
      </a:spcBef>
      <a:spcAft>
        <a:spcPct val="0"/>
      </a:spcAft>
      <a:defRPr sz="2800" b="1" u="sng" kern="1200">
        <a:solidFill>
          <a:schemeClr val="tx1"/>
        </a:solidFill>
        <a:latin typeface="Arial" charset="0"/>
        <a:ea typeface="+mn-ea"/>
        <a:cs typeface="+mn-cs"/>
      </a:defRPr>
    </a:lvl4pPr>
    <a:lvl5pPr marL="1828800" algn="l" rtl="0" eaLnBrk="0" fontAlgn="base" hangingPunct="0">
      <a:spcBef>
        <a:spcPct val="0"/>
      </a:spcBef>
      <a:spcAft>
        <a:spcPct val="0"/>
      </a:spcAft>
      <a:defRPr sz="2800" b="1" u="sng" kern="1200">
        <a:solidFill>
          <a:schemeClr val="tx1"/>
        </a:solidFill>
        <a:latin typeface="Arial" charset="0"/>
        <a:ea typeface="+mn-ea"/>
        <a:cs typeface="+mn-cs"/>
      </a:defRPr>
    </a:lvl5pPr>
    <a:lvl6pPr marL="2286000" algn="l" defTabSz="914400" rtl="0" eaLnBrk="1" latinLnBrk="0" hangingPunct="1">
      <a:defRPr sz="2800" b="1" u="sng" kern="1200">
        <a:solidFill>
          <a:schemeClr val="tx1"/>
        </a:solidFill>
        <a:latin typeface="Arial" charset="0"/>
        <a:ea typeface="+mn-ea"/>
        <a:cs typeface="+mn-cs"/>
      </a:defRPr>
    </a:lvl6pPr>
    <a:lvl7pPr marL="2743200" algn="l" defTabSz="914400" rtl="0" eaLnBrk="1" latinLnBrk="0" hangingPunct="1">
      <a:defRPr sz="2800" b="1" u="sng" kern="1200">
        <a:solidFill>
          <a:schemeClr val="tx1"/>
        </a:solidFill>
        <a:latin typeface="Arial" charset="0"/>
        <a:ea typeface="+mn-ea"/>
        <a:cs typeface="+mn-cs"/>
      </a:defRPr>
    </a:lvl7pPr>
    <a:lvl8pPr marL="3200400" algn="l" defTabSz="914400" rtl="0" eaLnBrk="1" latinLnBrk="0" hangingPunct="1">
      <a:defRPr sz="2800" b="1" u="sng" kern="1200">
        <a:solidFill>
          <a:schemeClr val="tx1"/>
        </a:solidFill>
        <a:latin typeface="Arial" charset="0"/>
        <a:ea typeface="+mn-ea"/>
        <a:cs typeface="+mn-cs"/>
      </a:defRPr>
    </a:lvl8pPr>
    <a:lvl9pPr marL="3657600" algn="l" defTabSz="914400" rtl="0" eaLnBrk="1" latinLnBrk="0" hangingPunct="1">
      <a:defRPr sz="2800" b="1"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DDDDDD"/>
    <a:srgbClr val="969696"/>
    <a:srgbClr val="008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29" autoAdjust="0"/>
    <p:restoredTop sz="94590" autoAdjust="0"/>
  </p:normalViewPr>
  <p:slideViewPr>
    <p:cSldViewPr>
      <p:cViewPr>
        <p:scale>
          <a:sx n="70" d="100"/>
          <a:sy n="70" d="100"/>
        </p:scale>
        <p:origin x="-126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47" d="100"/>
          <a:sy n="47" d="100"/>
        </p:scale>
        <p:origin x="-1938" y="-11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A45773-0A27-47FA-8DB0-697E2B547331}"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tr-TR"/>
        </a:p>
      </dgm:t>
    </dgm:pt>
    <dgm:pt modelId="{E4CAFD1F-B70C-4512-8BA9-8C6214F4549F}">
      <dgm:prSet/>
      <dgm:spPr>
        <a:xfrm>
          <a:off x="0" y="11587"/>
          <a:ext cx="2291559" cy="561599"/>
        </a:xfrm>
        <a:solidFill>
          <a:srgbClr val="C0504D">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rtl="0"/>
          <a:r>
            <a:rPr lang="tr-TR" b="1" dirty="0" smtClean="0">
              <a:solidFill>
                <a:sysClr val="window" lastClr="FFFFFF"/>
              </a:solidFill>
              <a:latin typeface="Calibri"/>
              <a:ea typeface="+mn-ea"/>
              <a:cs typeface="+mn-cs"/>
            </a:rPr>
            <a:t>Uluslararası</a:t>
          </a:r>
          <a:endParaRPr lang="tr-TR" dirty="0">
            <a:solidFill>
              <a:sysClr val="window" lastClr="FFFFFF"/>
            </a:solidFill>
            <a:latin typeface="Calibri"/>
            <a:ea typeface="+mn-ea"/>
            <a:cs typeface="+mn-cs"/>
          </a:endParaRPr>
        </a:p>
      </dgm:t>
    </dgm:pt>
    <dgm:pt modelId="{DEB6BA9B-4A35-482D-AFC0-875BDD4DCD1B}" type="parTrans" cxnId="{7A5556FE-0EE9-4710-B950-65D2CECEC44C}">
      <dgm:prSet/>
      <dgm:spPr/>
      <dgm:t>
        <a:bodyPr/>
        <a:lstStyle/>
        <a:p>
          <a:endParaRPr lang="tr-TR"/>
        </a:p>
      </dgm:t>
    </dgm:pt>
    <dgm:pt modelId="{32219942-11C4-4B7B-B55D-09DCFC959B7F}" type="sibTrans" cxnId="{7A5556FE-0EE9-4710-B950-65D2CECEC44C}">
      <dgm:prSet/>
      <dgm:spPr/>
      <dgm:t>
        <a:bodyPr/>
        <a:lstStyle/>
        <a:p>
          <a:endParaRPr lang="tr-TR"/>
        </a:p>
      </dgm:t>
    </dgm:pt>
    <dgm:pt modelId="{D405B561-ED49-40AB-B083-4FD4B7D3986C}" type="pres">
      <dgm:prSet presAssocID="{20A45773-0A27-47FA-8DB0-697E2B547331}" presName="linear" presStyleCnt="0">
        <dgm:presLayoutVars>
          <dgm:animLvl val="lvl"/>
          <dgm:resizeHandles val="exact"/>
        </dgm:presLayoutVars>
      </dgm:prSet>
      <dgm:spPr/>
      <dgm:t>
        <a:bodyPr/>
        <a:lstStyle/>
        <a:p>
          <a:endParaRPr lang="tr-TR"/>
        </a:p>
      </dgm:t>
    </dgm:pt>
    <dgm:pt modelId="{8F0983B3-E3C7-4FF7-BFD0-6C011BC29113}" type="pres">
      <dgm:prSet presAssocID="{E4CAFD1F-B70C-4512-8BA9-8C6214F4549F}" presName="parentText" presStyleLbl="node1" presStyleIdx="0" presStyleCnt="1">
        <dgm:presLayoutVars>
          <dgm:chMax val="0"/>
          <dgm:bulletEnabled val="1"/>
        </dgm:presLayoutVars>
      </dgm:prSet>
      <dgm:spPr>
        <a:prstGeom prst="roundRect">
          <a:avLst/>
        </a:prstGeom>
      </dgm:spPr>
      <dgm:t>
        <a:bodyPr/>
        <a:lstStyle/>
        <a:p>
          <a:endParaRPr lang="tr-TR"/>
        </a:p>
      </dgm:t>
    </dgm:pt>
  </dgm:ptLst>
  <dgm:cxnLst>
    <dgm:cxn modelId="{7A5556FE-0EE9-4710-B950-65D2CECEC44C}" srcId="{20A45773-0A27-47FA-8DB0-697E2B547331}" destId="{E4CAFD1F-B70C-4512-8BA9-8C6214F4549F}" srcOrd="0" destOrd="0" parTransId="{DEB6BA9B-4A35-482D-AFC0-875BDD4DCD1B}" sibTransId="{32219942-11C4-4B7B-B55D-09DCFC959B7F}"/>
    <dgm:cxn modelId="{8202D020-C34A-4F84-8CF5-45B979FB2549}" type="presOf" srcId="{E4CAFD1F-B70C-4512-8BA9-8C6214F4549F}" destId="{8F0983B3-E3C7-4FF7-BFD0-6C011BC29113}" srcOrd="0" destOrd="0" presId="urn:microsoft.com/office/officeart/2005/8/layout/vList2"/>
    <dgm:cxn modelId="{D89E87BB-2496-4EC7-893C-DF20D79109F2}" type="presOf" srcId="{20A45773-0A27-47FA-8DB0-697E2B547331}" destId="{D405B561-ED49-40AB-B083-4FD4B7D3986C}" srcOrd="0" destOrd="0" presId="urn:microsoft.com/office/officeart/2005/8/layout/vList2"/>
    <dgm:cxn modelId="{D2DE6F3D-6EE3-492F-9DD2-BF96466E7509}" type="presParOf" srcId="{D405B561-ED49-40AB-B083-4FD4B7D3986C}" destId="{8F0983B3-E3C7-4FF7-BFD0-6C011BC29113}" srcOrd="0"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1EBA99-0E8A-4075-BB36-C53D297889DC}"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tr-TR"/>
        </a:p>
      </dgm:t>
    </dgm:pt>
    <dgm:pt modelId="{CAE1863C-8A4D-4B41-A255-F9FB2FEF553B}">
      <dgm:prSet/>
      <dgm:spPr>
        <a:xfrm>
          <a:off x="0" y="11587"/>
          <a:ext cx="2291559" cy="561599"/>
        </a:xfrm>
        <a:solidFill>
          <a:srgbClr val="C0504D">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rtl="0"/>
          <a:r>
            <a:rPr lang="tr-TR" b="1" dirty="0" smtClean="0">
              <a:solidFill>
                <a:sysClr val="window" lastClr="FFFFFF"/>
              </a:solidFill>
              <a:latin typeface="Calibri"/>
              <a:ea typeface="+mn-ea"/>
              <a:cs typeface="+mn-cs"/>
            </a:rPr>
            <a:t>Bölgesel</a:t>
          </a:r>
          <a:endParaRPr lang="tr-TR" dirty="0">
            <a:solidFill>
              <a:sysClr val="window" lastClr="FFFFFF"/>
            </a:solidFill>
            <a:latin typeface="Calibri"/>
            <a:ea typeface="+mn-ea"/>
            <a:cs typeface="+mn-cs"/>
          </a:endParaRPr>
        </a:p>
      </dgm:t>
    </dgm:pt>
    <dgm:pt modelId="{F13F2587-1FEE-4CFE-B528-FF6524935679}" type="parTrans" cxnId="{C033A5E8-9E82-48E9-8464-B195B3E0EC25}">
      <dgm:prSet/>
      <dgm:spPr/>
      <dgm:t>
        <a:bodyPr/>
        <a:lstStyle/>
        <a:p>
          <a:endParaRPr lang="tr-TR"/>
        </a:p>
      </dgm:t>
    </dgm:pt>
    <dgm:pt modelId="{2F5CE432-7F26-4F2F-9C3C-0E26D2F47010}" type="sibTrans" cxnId="{C033A5E8-9E82-48E9-8464-B195B3E0EC25}">
      <dgm:prSet/>
      <dgm:spPr/>
      <dgm:t>
        <a:bodyPr/>
        <a:lstStyle/>
        <a:p>
          <a:endParaRPr lang="tr-TR"/>
        </a:p>
      </dgm:t>
    </dgm:pt>
    <dgm:pt modelId="{A027A416-2A70-4AA4-9631-EACF9A8B5C6B}" type="pres">
      <dgm:prSet presAssocID="{C11EBA99-0E8A-4075-BB36-C53D297889DC}" presName="linear" presStyleCnt="0">
        <dgm:presLayoutVars>
          <dgm:animLvl val="lvl"/>
          <dgm:resizeHandles val="exact"/>
        </dgm:presLayoutVars>
      </dgm:prSet>
      <dgm:spPr/>
      <dgm:t>
        <a:bodyPr/>
        <a:lstStyle/>
        <a:p>
          <a:endParaRPr lang="tr-TR"/>
        </a:p>
      </dgm:t>
    </dgm:pt>
    <dgm:pt modelId="{8A1BEFDC-5516-4E3D-B942-77458EABD3F7}" type="pres">
      <dgm:prSet presAssocID="{CAE1863C-8A4D-4B41-A255-F9FB2FEF553B}" presName="parentText" presStyleLbl="node1" presStyleIdx="0" presStyleCnt="1">
        <dgm:presLayoutVars>
          <dgm:chMax val="0"/>
          <dgm:bulletEnabled val="1"/>
        </dgm:presLayoutVars>
      </dgm:prSet>
      <dgm:spPr>
        <a:prstGeom prst="roundRect">
          <a:avLst/>
        </a:prstGeom>
      </dgm:spPr>
      <dgm:t>
        <a:bodyPr/>
        <a:lstStyle/>
        <a:p>
          <a:endParaRPr lang="tr-TR"/>
        </a:p>
      </dgm:t>
    </dgm:pt>
  </dgm:ptLst>
  <dgm:cxnLst>
    <dgm:cxn modelId="{C033A5E8-9E82-48E9-8464-B195B3E0EC25}" srcId="{C11EBA99-0E8A-4075-BB36-C53D297889DC}" destId="{CAE1863C-8A4D-4B41-A255-F9FB2FEF553B}" srcOrd="0" destOrd="0" parTransId="{F13F2587-1FEE-4CFE-B528-FF6524935679}" sibTransId="{2F5CE432-7F26-4F2F-9C3C-0E26D2F47010}"/>
    <dgm:cxn modelId="{22618DC6-7D30-427D-A719-2CD018F69C6B}" type="presOf" srcId="{CAE1863C-8A4D-4B41-A255-F9FB2FEF553B}" destId="{8A1BEFDC-5516-4E3D-B942-77458EABD3F7}" srcOrd="0" destOrd="0" presId="urn:microsoft.com/office/officeart/2005/8/layout/vList2"/>
    <dgm:cxn modelId="{95F148D5-EB9B-41E8-8D51-3DDD4F7FF69C}" type="presOf" srcId="{C11EBA99-0E8A-4075-BB36-C53D297889DC}" destId="{A027A416-2A70-4AA4-9631-EACF9A8B5C6B}" srcOrd="0" destOrd="0" presId="urn:microsoft.com/office/officeart/2005/8/layout/vList2"/>
    <dgm:cxn modelId="{3060A9F2-F710-4D16-9D4C-CCB79844E517}" type="presParOf" srcId="{A027A416-2A70-4AA4-9631-EACF9A8B5C6B}" destId="{8A1BEFDC-5516-4E3D-B942-77458EABD3F7}"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9BF8C6-01D0-4FEB-B572-0CFD1553CD4B}"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tr-TR"/>
        </a:p>
      </dgm:t>
    </dgm:pt>
    <dgm:pt modelId="{AB4698FB-5D2A-4330-B00F-7024EB8196D9}">
      <dgm:prSet/>
      <dgm:spPr>
        <a:xfrm>
          <a:off x="0" y="11587"/>
          <a:ext cx="2291559" cy="561599"/>
        </a:xfrm>
        <a:solidFill>
          <a:srgbClr val="C0504D">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rtl="0"/>
          <a:r>
            <a:rPr lang="tr-TR" b="1" smtClean="0">
              <a:solidFill>
                <a:sysClr val="window" lastClr="FFFFFF"/>
              </a:solidFill>
              <a:latin typeface="Calibri"/>
              <a:ea typeface="+mn-ea"/>
              <a:cs typeface="+mn-cs"/>
            </a:rPr>
            <a:t>Ulusal</a:t>
          </a:r>
          <a:endParaRPr lang="tr-TR">
            <a:solidFill>
              <a:sysClr val="window" lastClr="FFFFFF"/>
            </a:solidFill>
            <a:latin typeface="Calibri"/>
            <a:ea typeface="+mn-ea"/>
            <a:cs typeface="+mn-cs"/>
          </a:endParaRPr>
        </a:p>
      </dgm:t>
    </dgm:pt>
    <dgm:pt modelId="{02C4D2A5-8DBF-4C99-954F-6A6535C0B194}" type="parTrans" cxnId="{14DA4C88-2209-494E-BD3C-EAC455970A30}">
      <dgm:prSet/>
      <dgm:spPr/>
      <dgm:t>
        <a:bodyPr/>
        <a:lstStyle/>
        <a:p>
          <a:endParaRPr lang="tr-TR"/>
        </a:p>
      </dgm:t>
    </dgm:pt>
    <dgm:pt modelId="{C010573F-FC3C-4DD2-9456-C999787A141B}" type="sibTrans" cxnId="{14DA4C88-2209-494E-BD3C-EAC455970A30}">
      <dgm:prSet/>
      <dgm:spPr/>
      <dgm:t>
        <a:bodyPr/>
        <a:lstStyle/>
        <a:p>
          <a:endParaRPr lang="tr-TR"/>
        </a:p>
      </dgm:t>
    </dgm:pt>
    <dgm:pt modelId="{6C6FDBB7-482F-4F71-9C22-731F8B98F7B9}" type="pres">
      <dgm:prSet presAssocID="{E59BF8C6-01D0-4FEB-B572-0CFD1553CD4B}" presName="linear" presStyleCnt="0">
        <dgm:presLayoutVars>
          <dgm:animLvl val="lvl"/>
          <dgm:resizeHandles val="exact"/>
        </dgm:presLayoutVars>
      </dgm:prSet>
      <dgm:spPr/>
      <dgm:t>
        <a:bodyPr/>
        <a:lstStyle/>
        <a:p>
          <a:endParaRPr lang="tr-TR"/>
        </a:p>
      </dgm:t>
    </dgm:pt>
    <dgm:pt modelId="{772BB3AA-AAFF-4887-9B4F-DC2BA1720E47}" type="pres">
      <dgm:prSet presAssocID="{AB4698FB-5D2A-4330-B00F-7024EB8196D9}" presName="parentText" presStyleLbl="node1" presStyleIdx="0" presStyleCnt="1">
        <dgm:presLayoutVars>
          <dgm:chMax val="0"/>
          <dgm:bulletEnabled val="1"/>
        </dgm:presLayoutVars>
      </dgm:prSet>
      <dgm:spPr>
        <a:prstGeom prst="roundRect">
          <a:avLst/>
        </a:prstGeom>
      </dgm:spPr>
      <dgm:t>
        <a:bodyPr/>
        <a:lstStyle/>
        <a:p>
          <a:endParaRPr lang="tr-TR"/>
        </a:p>
      </dgm:t>
    </dgm:pt>
  </dgm:ptLst>
  <dgm:cxnLst>
    <dgm:cxn modelId="{14DA4C88-2209-494E-BD3C-EAC455970A30}" srcId="{E59BF8C6-01D0-4FEB-B572-0CFD1553CD4B}" destId="{AB4698FB-5D2A-4330-B00F-7024EB8196D9}" srcOrd="0" destOrd="0" parTransId="{02C4D2A5-8DBF-4C99-954F-6A6535C0B194}" sibTransId="{C010573F-FC3C-4DD2-9456-C999787A141B}"/>
    <dgm:cxn modelId="{821C8153-964B-4AA7-9B73-7A0651DA7989}" type="presOf" srcId="{AB4698FB-5D2A-4330-B00F-7024EB8196D9}" destId="{772BB3AA-AAFF-4887-9B4F-DC2BA1720E47}" srcOrd="0" destOrd="0" presId="urn:microsoft.com/office/officeart/2005/8/layout/vList2"/>
    <dgm:cxn modelId="{947B7248-FA46-42DE-B887-0F7A5F2873A5}" type="presOf" srcId="{E59BF8C6-01D0-4FEB-B572-0CFD1553CD4B}" destId="{6C6FDBB7-482F-4F71-9C22-731F8B98F7B9}" srcOrd="0" destOrd="0" presId="urn:microsoft.com/office/officeart/2005/8/layout/vList2"/>
    <dgm:cxn modelId="{EFE6D1B4-8FA0-4F23-8ECF-3603E70A625A}" type="presParOf" srcId="{6C6FDBB7-482F-4F71-9C22-731F8B98F7B9}" destId="{772BB3AA-AAFF-4887-9B4F-DC2BA1720E47}" srcOrd="0"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3"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1" hangingPunct="1">
              <a:defRPr sz="1200" b="0" u="none">
                <a:latin typeface="Arial" charset="0"/>
              </a:defRPr>
            </a:lvl1pPr>
          </a:lstStyle>
          <a:p>
            <a:pPr>
              <a:defRPr/>
            </a:pPr>
            <a:endParaRPr lang="tr-TR"/>
          </a:p>
        </p:txBody>
      </p:sp>
      <p:sp>
        <p:nvSpPr>
          <p:cNvPr id="593924"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5"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1" hangingPunct="1">
              <a:defRPr sz="1200" b="0" u="none"/>
            </a:lvl1pPr>
          </a:lstStyle>
          <a:p>
            <a:pPr>
              <a:defRPr/>
            </a:pPr>
            <a:fld id="{445032A0-D520-47BE-917D-6785977F30E8}" type="slidenum">
              <a:rPr lang="tr-TR" altLang="tr-TR"/>
              <a:pPr>
                <a:defRPr/>
              </a:pPr>
              <a:t>‹#›</a:t>
            </a:fld>
            <a:endParaRPr lang="tr-TR" altLang="tr-TR"/>
          </a:p>
        </p:txBody>
      </p:sp>
    </p:spTree>
    <p:extLst>
      <p:ext uri="{BB962C8B-B14F-4D97-AF65-F5344CB8AC3E}">
        <p14:creationId xmlns:p14="http://schemas.microsoft.com/office/powerpoint/2010/main" val="3914755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3"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algn="r" defTabSz="928329" eaLnBrk="1" hangingPunct="1">
              <a:defRPr sz="1300" b="0" u="none">
                <a:latin typeface="Arial" charset="0"/>
              </a:defRPr>
            </a:lvl1pPr>
          </a:lstStyle>
          <a:p>
            <a:pPr>
              <a:defRPr/>
            </a:pPr>
            <a:endParaRPr lang="tr-TR"/>
          </a:p>
        </p:txBody>
      </p:sp>
      <p:sp>
        <p:nvSpPr>
          <p:cNvPr id="80900"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5" name="Rectangle 5"/>
          <p:cNvSpPr>
            <a:spLocks noGrp="1" noChangeArrowheads="1"/>
          </p:cNvSpPr>
          <p:nvPr>
            <p:ph type="body" sz="quarter" idx="3"/>
          </p:nvPr>
        </p:nvSpPr>
        <p:spPr bwMode="auto">
          <a:xfrm>
            <a:off x="679450" y="4689475"/>
            <a:ext cx="5438775" cy="4445000"/>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117766"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7"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algn="r" defTabSz="927100" eaLnBrk="1" hangingPunct="1">
              <a:defRPr sz="1300" b="0" u="none"/>
            </a:lvl1pPr>
          </a:lstStyle>
          <a:p>
            <a:pPr>
              <a:defRPr/>
            </a:pPr>
            <a:fld id="{73B65BF0-BC99-4749-A0AB-C6AE9778498F}" type="slidenum">
              <a:rPr lang="tr-TR" altLang="tr-TR"/>
              <a:pPr>
                <a:defRPr/>
              </a:pPr>
              <a:t>‹#›</a:t>
            </a:fld>
            <a:endParaRPr lang="tr-TR" altLang="tr-TR"/>
          </a:p>
        </p:txBody>
      </p:sp>
    </p:spTree>
    <p:extLst>
      <p:ext uri="{BB962C8B-B14F-4D97-AF65-F5344CB8AC3E}">
        <p14:creationId xmlns:p14="http://schemas.microsoft.com/office/powerpoint/2010/main" val="1732014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a:spcBef>
                <a:spcPct val="30000"/>
              </a:spcBef>
              <a:defRPr sz="1200">
                <a:solidFill>
                  <a:schemeClr val="tx1"/>
                </a:solidFill>
                <a:latin typeface="Arial" charset="0"/>
              </a:defRPr>
            </a:lvl1pPr>
            <a:lvl2pPr marL="742950" indent="-285750" defTabSz="927100">
              <a:spcBef>
                <a:spcPct val="30000"/>
              </a:spcBef>
              <a:defRPr sz="1200">
                <a:solidFill>
                  <a:schemeClr val="tx1"/>
                </a:solidFill>
                <a:latin typeface="Arial" charset="0"/>
              </a:defRPr>
            </a:lvl2pPr>
            <a:lvl3pPr marL="1143000" indent="-228600" defTabSz="927100">
              <a:spcBef>
                <a:spcPct val="30000"/>
              </a:spcBef>
              <a:defRPr sz="1200">
                <a:solidFill>
                  <a:schemeClr val="tx1"/>
                </a:solidFill>
                <a:latin typeface="Arial" charset="0"/>
              </a:defRPr>
            </a:lvl3pPr>
            <a:lvl4pPr marL="1600200" indent="-228600" defTabSz="927100">
              <a:spcBef>
                <a:spcPct val="30000"/>
              </a:spcBef>
              <a:defRPr sz="1200">
                <a:solidFill>
                  <a:schemeClr val="tx1"/>
                </a:solidFill>
                <a:latin typeface="Arial" charset="0"/>
              </a:defRPr>
            </a:lvl4pPr>
            <a:lvl5pPr marL="2057400" indent="-228600" defTabSz="927100">
              <a:spcBef>
                <a:spcPct val="30000"/>
              </a:spcBef>
              <a:defRPr sz="1200">
                <a:solidFill>
                  <a:schemeClr val="tx1"/>
                </a:solidFill>
                <a:latin typeface="Arial" charset="0"/>
              </a:defRPr>
            </a:lvl5pPr>
            <a:lvl6pPr marL="2514600" indent="-228600" defTabSz="927100" eaLnBrk="0" fontAlgn="base" hangingPunct="0">
              <a:spcBef>
                <a:spcPct val="30000"/>
              </a:spcBef>
              <a:spcAft>
                <a:spcPct val="0"/>
              </a:spcAft>
              <a:defRPr sz="1200">
                <a:solidFill>
                  <a:schemeClr val="tx1"/>
                </a:solidFill>
                <a:latin typeface="Arial" charset="0"/>
              </a:defRPr>
            </a:lvl6pPr>
            <a:lvl7pPr marL="2971800" indent="-228600" defTabSz="927100" eaLnBrk="0" fontAlgn="base" hangingPunct="0">
              <a:spcBef>
                <a:spcPct val="30000"/>
              </a:spcBef>
              <a:spcAft>
                <a:spcPct val="0"/>
              </a:spcAft>
              <a:defRPr sz="1200">
                <a:solidFill>
                  <a:schemeClr val="tx1"/>
                </a:solidFill>
                <a:latin typeface="Arial" charset="0"/>
              </a:defRPr>
            </a:lvl7pPr>
            <a:lvl8pPr marL="3429000" indent="-228600" defTabSz="927100" eaLnBrk="0" fontAlgn="base" hangingPunct="0">
              <a:spcBef>
                <a:spcPct val="30000"/>
              </a:spcBef>
              <a:spcAft>
                <a:spcPct val="0"/>
              </a:spcAft>
              <a:defRPr sz="1200">
                <a:solidFill>
                  <a:schemeClr val="tx1"/>
                </a:solidFill>
                <a:latin typeface="Arial" charset="0"/>
              </a:defRPr>
            </a:lvl8pPr>
            <a:lvl9pPr marL="3886200" indent="-228600" defTabSz="927100" eaLnBrk="0" fontAlgn="base" hangingPunct="0">
              <a:spcBef>
                <a:spcPct val="30000"/>
              </a:spcBef>
              <a:spcAft>
                <a:spcPct val="0"/>
              </a:spcAft>
              <a:defRPr sz="1200">
                <a:solidFill>
                  <a:schemeClr val="tx1"/>
                </a:solidFill>
                <a:latin typeface="Arial" charset="0"/>
              </a:defRPr>
            </a:lvl9pPr>
          </a:lstStyle>
          <a:p>
            <a:pPr>
              <a:spcBef>
                <a:spcPct val="0"/>
              </a:spcBef>
            </a:pPr>
            <a:fld id="{9757E83A-0C7C-48EF-A3D5-3083A69FCE84}" type="slidenum">
              <a:rPr lang="en-US" altLang="tr-TR" smtClean="0">
                <a:solidFill>
                  <a:srgbClr val="000000"/>
                </a:solidFill>
              </a:rPr>
              <a:pPr>
                <a:spcBef>
                  <a:spcPct val="0"/>
                </a:spcBef>
              </a:pPr>
              <a:t>18</a:t>
            </a:fld>
            <a:endParaRPr lang="en-US" altLang="tr-TR" smtClean="0">
              <a:solidFill>
                <a:srgbClr val="000000"/>
              </a:solidFill>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a:spcBef>
                <a:spcPct val="30000"/>
              </a:spcBef>
              <a:defRPr sz="1200">
                <a:solidFill>
                  <a:schemeClr val="tx1"/>
                </a:solidFill>
                <a:latin typeface="Arial" charset="0"/>
              </a:defRPr>
            </a:lvl1pPr>
            <a:lvl2pPr marL="742950" indent="-285750" defTabSz="927100">
              <a:spcBef>
                <a:spcPct val="30000"/>
              </a:spcBef>
              <a:defRPr sz="1200">
                <a:solidFill>
                  <a:schemeClr val="tx1"/>
                </a:solidFill>
                <a:latin typeface="Arial" charset="0"/>
              </a:defRPr>
            </a:lvl2pPr>
            <a:lvl3pPr marL="1143000" indent="-228600" defTabSz="927100">
              <a:spcBef>
                <a:spcPct val="30000"/>
              </a:spcBef>
              <a:defRPr sz="1200">
                <a:solidFill>
                  <a:schemeClr val="tx1"/>
                </a:solidFill>
                <a:latin typeface="Arial" charset="0"/>
              </a:defRPr>
            </a:lvl3pPr>
            <a:lvl4pPr marL="1600200" indent="-228600" defTabSz="927100">
              <a:spcBef>
                <a:spcPct val="30000"/>
              </a:spcBef>
              <a:defRPr sz="1200">
                <a:solidFill>
                  <a:schemeClr val="tx1"/>
                </a:solidFill>
                <a:latin typeface="Arial" charset="0"/>
              </a:defRPr>
            </a:lvl4pPr>
            <a:lvl5pPr marL="2057400" indent="-228600" defTabSz="927100">
              <a:spcBef>
                <a:spcPct val="30000"/>
              </a:spcBef>
              <a:defRPr sz="1200">
                <a:solidFill>
                  <a:schemeClr val="tx1"/>
                </a:solidFill>
                <a:latin typeface="Arial" charset="0"/>
              </a:defRPr>
            </a:lvl5pPr>
            <a:lvl6pPr marL="2514600" indent="-228600" defTabSz="927100" eaLnBrk="0" fontAlgn="base" hangingPunct="0">
              <a:spcBef>
                <a:spcPct val="30000"/>
              </a:spcBef>
              <a:spcAft>
                <a:spcPct val="0"/>
              </a:spcAft>
              <a:defRPr sz="1200">
                <a:solidFill>
                  <a:schemeClr val="tx1"/>
                </a:solidFill>
                <a:latin typeface="Arial" charset="0"/>
              </a:defRPr>
            </a:lvl6pPr>
            <a:lvl7pPr marL="2971800" indent="-228600" defTabSz="927100" eaLnBrk="0" fontAlgn="base" hangingPunct="0">
              <a:spcBef>
                <a:spcPct val="30000"/>
              </a:spcBef>
              <a:spcAft>
                <a:spcPct val="0"/>
              </a:spcAft>
              <a:defRPr sz="1200">
                <a:solidFill>
                  <a:schemeClr val="tx1"/>
                </a:solidFill>
                <a:latin typeface="Arial" charset="0"/>
              </a:defRPr>
            </a:lvl7pPr>
            <a:lvl8pPr marL="3429000" indent="-228600" defTabSz="927100" eaLnBrk="0" fontAlgn="base" hangingPunct="0">
              <a:spcBef>
                <a:spcPct val="30000"/>
              </a:spcBef>
              <a:spcAft>
                <a:spcPct val="0"/>
              </a:spcAft>
              <a:defRPr sz="1200">
                <a:solidFill>
                  <a:schemeClr val="tx1"/>
                </a:solidFill>
                <a:latin typeface="Arial" charset="0"/>
              </a:defRPr>
            </a:lvl8pPr>
            <a:lvl9pPr marL="3886200" indent="-228600" defTabSz="927100" eaLnBrk="0" fontAlgn="base" hangingPunct="0">
              <a:spcBef>
                <a:spcPct val="30000"/>
              </a:spcBef>
              <a:spcAft>
                <a:spcPct val="0"/>
              </a:spcAft>
              <a:defRPr sz="1200">
                <a:solidFill>
                  <a:schemeClr val="tx1"/>
                </a:solidFill>
                <a:latin typeface="Arial" charset="0"/>
              </a:defRPr>
            </a:lvl9pPr>
          </a:lstStyle>
          <a:p>
            <a:pPr>
              <a:spcBef>
                <a:spcPct val="0"/>
              </a:spcBef>
            </a:pPr>
            <a:fld id="{FF688E23-DD94-4915-8C08-9B0925A5AE68}" type="slidenum">
              <a:rPr lang="en-US" altLang="tr-TR" smtClean="0">
                <a:solidFill>
                  <a:srgbClr val="000000"/>
                </a:solidFill>
              </a:rPr>
              <a:pPr>
                <a:spcBef>
                  <a:spcPct val="0"/>
                </a:spcBef>
              </a:pPr>
              <a:t>19</a:t>
            </a:fld>
            <a:endParaRPr lang="en-US" altLang="tr-TR" smtClean="0">
              <a:solidFill>
                <a:srgbClr val="000000"/>
              </a:solidFill>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chemeClr val="bg1"/>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chemeClr val="tx1"/>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chemeClr val="tx1"/>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chemeClr val="tx1"/>
                </a:solidFill>
              </a:defRPr>
            </a:lvl1pPr>
          </a:lstStyle>
          <a:p>
            <a:pPr>
              <a:defRPr/>
            </a:pPr>
            <a:fld id="{2C6F9EB1-7709-4B52-A58A-771CB3B68C96}" type="slidenum">
              <a:rPr lang="tr-TR" altLang="tr-TR"/>
              <a:pPr>
                <a:defRPr/>
              </a:pPr>
              <a:t>‹#›</a:t>
            </a:fld>
            <a:endParaRPr lang="tr-TR" altLang="tr-TR"/>
          </a:p>
        </p:txBody>
      </p:sp>
    </p:spTree>
    <p:extLst>
      <p:ext uri="{BB962C8B-B14F-4D97-AF65-F5344CB8AC3E}">
        <p14:creationId xmlns:p14="http://schemas.microsoft.com/office/powerpoint/2010/main" val="2688624565"/>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D335125E-7F6D-433E-A963-CDE821A757D6}" type="slidenum">
              <a:rPr lang="tr-TR" altLang="tr-TR"/>
              <a:pPr>
                <a:defRPr/>
              </a:pPr>
              <a:t>‹#›</a:t>
            </a:fld>
            <a:endParaRPr lang="tr-TR" altLang="tr-TR"/>
          </a:p>
        </p:txBody>
      </p:sp>
    </p:spTree>
    <p:extLst>
      <p:ext uri="{BB962C8B-B14F-4D97-AF65-F5344CB8AC3E}">
        <p14:creationId xmlns:p14="http://schemas.microsoft.com/office/powerpoint/2010/main" val="15836335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D55B7225-41F8-486A-B67E-45915FE40B95}" type="slidenum">
              <a:rPr lang="tr-TR" altLang="tr-TR"/>
              <a:pPr>
                <a:defRPr/>
              </a:pPr>
              <a:t>‹#›</a:t>
            </a:fld>
            <a:endParaRPr lang="tr-TR" altLang="tr-TR"/>
          </a:p>
        </p:txBody>
      </p:sp>
    </p:spTree>
    <p:extLst>
      <p:ext uri="{BB962C8B-B14F-4D97-AF65-F5344CB8AC3E}">
        <p14:creationId xmlns:p14="http://schemas.microsoft.com/office/powerpoint/2010/main" val="554346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45127C95-A4CF-4117-A256-0E406E303952}" type="slidenum">
              <a:rPr lang="tr-TR" altLang="tr-TR"/>
              <a:pPr>
                <a:defRPr/>
              </a:pPr>
              <a:t>‹#›</a:t>
            </a:fld>
            <a:endParaRPr lang="tr-TR" altLang="tr-TR"/>
          </a:p>
        </p:txBody>
      </p:sp>
    </p:spTree>
    <p:extLst>
      <p:ext uri="{BB962C8B-B14F-4D97-AF65-F5344CB8AC3E}">
        <p14:creationId xmlns:p14="http://schemas.microsoft.com/office/powerpoint/2010/main" val="27329858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type="dgm">
  <p:cSld name="Başlık ve Diyagram veya Kuruluş Grafiğ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Başlık 1"/>
          <p:cNvSpPr>
            <a:spLocks noGrp="1"/>
          </p:cNvSpPr>
          <p:nvPr>
            <p:ph type="title"/>
          </p:nvPr>
        </p:nvSpPr>
        <p:spPr>
          <a:xfrm>
            <a:off x="1150938" y="214313"/>
            <a:ext cx="7793037" cy="1462087"/>
          </a:xfrm>
        </p:spPr>
        <p:txBody>
          <a:bodyPr/>
          <a:lstStyle/>
          <a:p>
            <a:r>
              <a:rPr lang="tr-TR" smtClean="0"/>
              <a:t>Asıl başlık stili için tıklatın</a:t>
            </a:r>
            <a:endParaRPr lang="en-US"/>
          </a:p>
        </p:txBody>
      </p:sp>
      <p:sp>
        <p:nvSpPr>
          <p:cNvPr id="3" name="SmartArt Yer Tutucusu 2"/>
          <p:cNvSpPr>
            <a:spLocks noGrp="1"/>
          </p:cNvSpPr>
          <p:nvPr>
            <p:ph type="dgm" idx="1"/>
          </p:nvPr>
        </p:nvSpPr>
        <p:spPr>
          <a:xfrm>
            <a:off x="1182688" y="2017713"/>
            <a:ext cx="7772400" cy="4114800"/>
          </a:xfrm>
        </p:spPr>
        <p:txBody>
          <a:bodyPr/>
          <a:lstStyle/>
          <a:p>
            <a:pPr lvl="0"/>
            <a:endParaRPr lang="en-US" noProof="0" smtClean="0"/>
          </a:p>
        </p:txBody>
      </p:sp>
      <p:sp>
        <p:nvSpPr>
          <p:cNvPr id="7" name="Rectangle 11"/>
          <p:cNvSpPr>
            <a:spLocks noGrp="1" noChangeArrowheads="1"/>
          </p:cNvSpPr>
          <p:nvPr>
            <p:ph type="dt" sz="half" idx="10"/>
          </p:nvPr>
        </p:nvSpPr>
        <p:spPr/>
        <p:txBody>
          <a:bodyPr/>
          <a:lstStyle>
            <a:lvl1pPr>
              <a:defRPr/>
            </a:lvl1pPr>
          </a:lstStyle>
          <a:p>
            <a:pPr>
              <a:defRPr/>
            </a:pPr>
            <a:fld id="{6849CCBE-A03E-47FB-9348-5A7A97B37E49}" type="datetime1">
              <a:rPr lang="tr-TR"/>
              <a:pPr>
                <a:defRPr/>
              </a:pPr>
              <a:t>25.02.2016</a:t>
            </a:fld>
            <a:endParaRPr lang="en-US"/>
          </a:p>
        </p:txBody>
      </p:sp>
      <p:sp>
        <p:nvSpPr>
          <p:cNvPr id="8" name="Rectangle 12"/>
          <p:cNvSpPr>
            <a:spLocks noGrp="1" noChangeArrowheads="1"/>
          </p:cNvSpPr>
          <p:nvPr>
            <p:ph type="ftr" sz="quarter" idx="11"/>
          </p:nvPr>
        </p:nvSpPr>
        <p:spPr>
          <a:xfrm>
            <a:off x="685800" y="6329363"/>
            <a:ext cx="3581400" cy="457200"/>
          </a:xfrm>
          <a:prstGeom prst="rect">
            <a:avLst/>
          </a:prstGeom>
        </p:spPr>
        <p:txBody>
          <a:bodyPr/>
          <a:lstStyle>
            <a:lvl1pPr>
              <a:defRPr>
                <a:solidFill>
                  <a:srgbClr val="FF0000"/>
                </a:solidFill>
              </a:defRPr>
            </a:lvl1pPr>
          </a:lstStyle>
          <a:p>
            <a:pPr>
              <a:defRPr/>
            </a:pPr>
            <a:r>
              <a:rPr lang="en-US"/>
              <a:t>Standard Hazırlama Merkezi Başkanlığı</a:t>
            </a:r>
          </a:p>
        </p:txBody>
      </p:sp>
      <p:sp>
        <p:nvSpPr>
          <p:cNvPr id="9" name="Rectangle 13"/>
          <p:cNvSpPr>
            <a:spLocks noGrp="1" noChangeArrowheads="1"/>
          </p:cNvSpPr>
          <p:nvPr>
            <p:ph type="sldNum" sz="quarter" idx="12"/>
          </p:nvPr>
        </p:nvSpPr>
        <p:spPr/>
        <p:txBody>
          <a:bodyPr/>
          <a:lstStyle>
            <a:lvl1pPr>
              <a:defRPr/>
            </a:lvl1pPr>
          </a:lstStyle>
          <a:p>
            <a:pPr>
              <a:defRPr/>
            </a:pPr>
            <a:fld id="{BC16D17B-EDDD-43C2-9C31-13A00ED77621}" type="slidenum">
              <a:rPr lang="en-US" altLang="tr-TR"/>
              <a:pPr>
                <a:defRPr/>
              </a:pPr>
              <a:t>‹#›</a:t>
            </a:fld>
            <a:endParaRPr lang="en-US" altLang="tr-TR"/>
          </a:p>
        </p:txBody>
      </p:sp>
    </p:spTree>
    <p:extLst>
      <p:ext uri="{BB962C8B-B14F-4D97-AF65-F5344CB8AC3E}">
        <p14:creationId xmlns:p14="http://schemas.microsoft.com/office/powerpoint/2010/main" val="240623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15"/>
          <p:cNvGrpSpPr>
            <a:grpSpLocks/>
          </p:cNvGrpSpPr>
          <p:nvPr/>
        </p:nvGrpSpPr>
        <p:grpSpPr bwMode="auto">
          <a:xfrm>
            <a:off x="0" y="-7938"/>
            <a:ext cx="9144000" cy="6865938"/>
            <a:chOff x="0" y="-8467"/>
            <a:chExt cx="12192000" cy="6866467"/>
          </a:xfrm>
        </p:grpSpPr>
        <p:cxnSp>
          <p:nvCxnSpPr>
            <p:cNvPr id="5" name="Straight Connector 18"/>
            <p:cNvCxnSpPr/>
            <p:nvPr/>
          </p:nvCxnSpPr>
          <p:spPr>
            <a:xfrm>
              <a:off x="9370484"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19"/>
            <p:cNvCxnSpPr/>
            <p:nvPr/>
          </p:nvCxnSpPr>
          <p:spPr>
            <a:xfrm flipH="1">
              <a:off x="7425267" y="3681168"/>
              <a:ext cx="476461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2"/>
            <p:cNvSpPr/>
            <p:nvPr/>
          </p:nvSpPr>
          <p:spPr>
            <a:xfrm>
              <a:off x="8932333" y="3047706"/>
              <a:ext cx="3259667" cy="3810294"/>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26"/>
            <p:cNvSpPr/>
            <p:nvPr/>
          </p:nvSpPr>
          <p:spPr>
            <a:xfrm>
              <a:off x="10371667" y="3589086"/>
              <a:ext cx="1818217" cy="3268914"/>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28"/>
            <p:cNvSpPr/>
            <p:nvPr/>
          </p:nvSpPr>
          <p:spPr>
            <a:xfrm rot="10800000">
              <a:off x="0" y="-528"/>
              <a:ext cx="842433" cy="5666225"/>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lumMod val="75000"/>
                  </a:schemeClr>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130300" y="4050834"/>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15"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DE92EC65-E27F-456C-B177-F202A998DE75}" type="datetimeFigureOut">
              <a:rPr lang="en-US"/>
              <a:pPr>
                <a:defRPr/>
              </a:pPr>
              <a:t>2/25/2016</a:t>
            </a:fld>
            <a:endParaRPr lang="en-US" dirty="0"/>
          </a:p>
        </p:txBody>
      </p:sp>
      <p:sp>
        <p:nvSpPr>
          <p:cNvPr id="16"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17"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FC4C2A3C-C53A-420A-98AB-025C795EB04D}" type="slidenum">
              <a:rPr lang="en-US"/>
              <a:pPr>
                <a:defRPr/>
              </a:pPr>
              <a:t>‹#›</a:t>
            </a:fld>
            <a:endParaRPr lang="en-US" dirty="0"/>
          </a:p>
        </p:txBody>
      </p:sp>
    </p:spTree>
    <p:extLst>
      <p:ext uri="{BB962C8B-B14F-4D97-AF65-F5344CB8AC3E}">
        <p14:creationId xmlns:p14="http://schemas.microsoft.com/office/powerpoint/2010/main" val="28451875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FC89276C-7FD7-4080-8AE6-8A56DE087DF3}"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D25F01DC-CB82-40A5-A28E-862385B81BA4}" type="slidenum">
              <a:rPr lang="en-US"/>
              <a:pPr>
                <a:defRPr/>
              </a:pPr>
              <a:t>‹#›</a:t>
            </a:fld>
            <a:endParaRPr lang="en-US" dirty="0"/>
          </a:p>
        </p:txBody>
      </p:sp>
    </p:spTree>
    <p:extLst>
      <p:ext uri="{BB962C8B-B14F-4D97-AF65-F5344CB8AC3E}">
        <p14:creationId xmlns:p14="http://schemas.microsoft.com/office/powerpoint/2010/main" val="26033138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341A3BEB-C603-4CAD-8F94-E15D5D05C5F4}"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D8DB7168-93A7-4807-B775-F0B203B69959}" type="slidenum">
              <a:rPr lang="en-US"/>
              <a:pPr>
                <a:defRPr/>
              </a:pPr>
              <a:t>‹#›</a:t>
            </a:fld>
            <a:endParaRPr lang="en-US" dirty="0"/>
          </a:p>
        </p:txBody>
      </p:sp>
    </p:spTree>
    <p:extLst>
      <p:ext uri="{BB962C8B-B14F-4D97-AF65-F5344CB8AC3E}">
        <p14:creationId xmlns:p14="http://schemas.microsoft.com/office/powerpoint/2010/main" val="3498697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BF71CFF6-75B8-4A37-BF5A-627F49C3BEC5}" type="datetimeFigureOut">
              <a:rPr lang="en-US"/>
              <a:pPr>
                <a:defRPr/>
              </a:pPr>
              <a:t>2/25/2016</a:t>
            </a:fld>
            <a:endParaRPr 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018F326B-D2A0-4F2F-946D-D82FAF137004}" type="slidenum">
              <a:rPr lang="en-US"/>
              <a:pPr>
                <a:defRPr/>
              </a:pPr>
              <a:t>‹#›</a:t>
            </a:fld>
            <a:endParaRPr lang="en-US" dirty="0"/>
          </a:p>
        </p:txBody>
      </p:sp>
    </p:spTree>
    <p:extLst>
      <p:ext uri="{BB962C8B-B14F-4D97-AF65-F5344CB8AC3E}">
        <p14:creationId xmlns:p14="http://schemas.microsoft.com/office/powerpoint/2010/main" val="35427117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D822060F-E7AB-4C6E-A369-B4ECD964AD36}" type="datetimeFigureOut">
              <a:rPr lang="en-US"/>
              <a:pPr>
                <a:defRPr/>
              </a:pPr>
              <a:t>2/25/2016</a:t>
            </a:fld>
            <a:endParaRPr lang="en-US" dirty="0"/>
          </a:p>
        </p:txBody>
      </p:sp>
      <p:sp>
        <p:nvSpPr>
          <p:cNvPr id="8" name="Footer Placeholder 7"/>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F5992C6F-3B9F-4EAD-95C9-6DCBADB00DC3}" type="slidenum">
              <a:rPr lang="en-US"/>
              <a:pPr>
                <a:defRPr/>
              </a:pPr>
              <a:t>‹#›</a:t>
            </a:fld>
            <a:endParaRPr lang="en-US" dirty="0"/>
          </a:p>
        </p:txBody>
      </p:sp>
    </p:spTree>
    <p:extLst>
      <p:ext uri="{BB962C8B-B14F-4D97-AF65-F5344CB8AC3E}">
        <p14:creationId xmlns:p14="http://schemas.microsoft.com/office/powerpoint/2010/main" val="462215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9447361B-861C-43C2-B631-DB0C6073EC0C}" type="datetimeFigureOut">
              <a:rPr lang="en-US"/>
              <a:pPr>
                <a:defRPr/>
              </a:pPr>
              <a:t>2/25/2016</a:t>
            </a:fld>
            <a:endParaRPr lang="en-US" dirty="0"/>
          </a:p>
        </p:txBody>
      </p:sp>
      <p:sp>
        <p:nvSpPr>
          <p:cNvPr id="4" name="Footer Placeholder 3"/>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706F9E1B-0CE7-436A-B7EF-AF7FB3EDD52D}" type="slidenum">
              <a:rPr lang="en-US"/>
              <a:pPr>
                <a:defRPr/>
              </a:pPr>
              <a:t>‹#›</a:t>
            </a:fld>
            <a:endParaRPr lang="en-US" dirty="0"/>
          </a:p>
        </p:txBody>
      </p:sp>
    </p:spTree>
    <p:extLst>
      <p:ext uri="{BB962C8B-B14F-4D97-AF65-F5344CB8AC3E}">
        <p14:creationId xmlns:p14="http://schemas.microsoft.com/office/powerpoint/2010/main" val="392771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E4956B44-24E2-44A3-AD7C-51E7F9E99F00}" type="slidenum">
              <a:rPr lang="tr-TR" altLang="tr-TR"/>
              <a:pPr>
                <a:defRPr/>
              </a:pPr>
              <a:t>‹#›</a:t>
            </a:fld>
            <a:endParaRPr lang="tr-TR" altLang="tr-TR"/>
          </a:p>
        </p:txBody>
      </p:sp>
    </p:spTree>
    <p:extLst>
      <p:ext uri="{BB962C8B-B14F-4D97-AF65-F5344CB8AC3E}">
        <p14:creationId xmlns:p14="http://schemas.microsoft.com/office/powerpoint/2010/main" val="41131474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653CF0E7-E2A7-4C5E-8F87-11E04B96B7FD}" type="datetimeFigureOut">
              <a:rPr lang="en-US"/>
              <a:pPr>
                <a:defRPr/>
              </a:pPr>
              <a:t>2/25/2016</a:t>
            </a:fld>
            <a:endParaRPr lang="en-US" dirty="0"/>
          </a:p>
        </p:txBody>
      </p:sp>
      <p:sp>
        <p:nvSpPr>
          <p:cNvPr id="3" name="Footer Placeholder 2"/>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82CEB684-0B77-437B-B118-6F89161F9986}" type="slidenum">
              <a:rPr lang="en-US"/>
              <a:pPr>
                <a:defRPr/>
              </a:pPr>
              <a:t>‹#›</a:t>
            </a:fld>
            <a:endParaRPr lang="en-US" dirty="0"/>
          </a:p>
        </p:txBody>
      </p:sp>
    </p:spTree>
    <p:extLst>
      <p:ext uri="{BB962C8B-B14F-4D97-AF65-F5344CB8AC3E}">
        <p14:creationId xmlns:p14="http://schemas.microsoft.com/office/powerpoint/2010/main" val="2087242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CF6E03C8-76E0-4AF0-85E6-3A990377C38C}" type="datetimeFigureOut">
              <a:rPr lang="en-US"/>
              <a:pPr>
                <a:defRPr/>
              </a:pPr>
              <a:t>2/25/2016</a:t>
            </a:fld>
            <a:endParaRPr 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93D64B51-7899-46F1-A576-7A446571BF7F}" type="slidenum">
              <a:rPr lang="en-US"/>
              <a:pPr>
                <a:defRPr/>
              </a:pPr>
              <a:t>‹#›</a:t>
            </a:fld>
            <a:endParaRPr lang="en-US" dirty="0"/>
          </a:p>
        </p:txBody>
      </p:sp>
    </p:spTree>
    <p:extLst>
      <p:ext uri="{BB962C8B-B14F-4D97-AF65-F5344CB8AC3E}">
        <p14:creationId xmlns:p14="http://schemas.microsoft.com/office/powerpoint/2010/main" val="9375541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tr-TR" noProof="0" smtClean="0"/>
              <a:t>Resim eklemek için simgeyi tıklatın</a:t>
            </a:r>
            <a:endParaRPr lang="en-US" noProof="0"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E9B33611-73F8-47AB-831D-3837563F26F3}" type="datetimeFigureOut">
              <a:rPr lang="en-US"/>
              <a:pPr>
                <a:defRPr/>
              </a:pPr>
              <a:t>2/25/2016</a:t>
            </a:fld>
            <a:endParaRPr 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9BD088AA-A720-4F2E-AAFC-72F2BAC6C34C}" type="slidenum">
              <a:rPr lang="en-US"/>
              <a:pPr>
                <a:defRPr/>
              </a:pPr>
              <a:t>‹#›</a:t>
            </a:fld>
            <a:endParaRPr lang="en-US" dirty="0"/>
          </a:p>
        </p:txBody>
      </p:sp>
    </p:spTree>
    <p:extLst>
      <p:ext uri="{BB962C8B-B14F-4D97-AF65-F5344CB8AC3E}">
        <p14:creationId xmlns:p14="http://schemas.microsoft.com/office/powerpoint/2010/main" val="767921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4FE5A6CE-F741-4348-8088-316CE93610BD}"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550ADC78-6A3C-4277-B58E-420E4001CC35}" type="slidenum">
              <a:rPr lang="en-US"/>
              <a:pPr>
                <a:defRPr/>
              </a:pPr>
              <a:t>‹#›</a:t>
            </a:fld>
            <a:endParaRPr lang="en-US" dirty="0"/>
          </a:p>
        </p:txBody>
      </p:sp>
    </p:spTree>
    <p:extLst>
      <p:ext uri="{BB962C8B-B14F-4D97-AF65-F5344CB8AC3E}">
        <p14:creationId xmlns:p14="http://schemas.microsoft.com/office/powerpoint/2010/main" val="12219310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5" name="TextBox 23"/>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800" b="1" u="sng">
                <a:solidFill>
                  <a:schemeClr val="tx1"/>
                </a:solidFill>
                <a:latin typeface="Arial" charset="0"/>
              </a:defRPr>
            </a:lvl1pPr>
            <a:lvl2pPr marL="742950" indent="-285750" defTabSz="457200">
              <a:defRPr sz="2800" b="1" u="sng">
                <a:solidFill>
                  <a:schemeClr val="tx1"/>
                </a:solidFill>
                <a:latin typeface="Arial" charset="0"/>
              </a:defRPr>
            </a:lvl2pPr>
            <a:lvl3pPr marL="1143000" indent="-228600" defTabSz="457200">
              <a:defRPr sz="2800" b="1" u="sng">
                <a:solidFill>
                  <a:schemeClr val="tx1"/>
                </a:solidFill>
                <a:latin typeface="Arial" charset="0"/>
              </a:defRPr>
            </a:lvl3pPr>
            <a:lvl4pPr marL="1600200" indent="-228600" defTabSz="457200">
              <a:defRPr sz="2800" b="1" u="sng">
                <a:solidFill>
                  <a:schemeClr val="tx1"/>
                </a:solidFill>
                <a:latin typeface="Arial" charset="0"/>
              </a:defRPr>
            </a:lvl4pPr>
            <a:lvl5pPr marL="2057400" indent="-228600" defTabSz="457200">
              <a:defRPr sz="2800" b="1" u="sng">
                <a:solidFill>
                  <a:schemeClr val="tx1"/>
                </a:solidFill>
                <a:latin typeface="Arial" charset="0"/>
              </a:defRPr>
            </a:lvl5pPr>
            <a:lvl6pPr marL="2514600" indent="-228600" defTabSz="457200" eaLnBrk="0" fontAlgn="base" hangingPunct="0">
              <a:spcBef>
                <a:spcPct val="0"/>
              </a:spcBef>
              <a:spcAft>
                <a:spcPct val="0"/>
              </a:spcAft>
              <a:defRPr sz="2800" b="1" u="sng">
                <a:solidFill>
                  <a:schemeClr val="tx1"/>
                </a:solidFill>
                <a:latin typeface="Arial" charset="0"/>
              </a:defRPr>
            </a:lvl6pPr>
            <a:lvl7pPr marL="2971800" indent="-228600" defTabSz="457200" eaLnBrk="0" fontAlgn="base" hangingPunct="0">
              <a:spcBef>
                <a:spcPct val="0"/>
              </a:spcBef>
              <a:spcAft>
                <a:spcPct val="0"/>
              </a:spcAft>
              <a:defRPr sz="2800" b="1" u="sng">
                <a:solidFill>
                  <a:schemeClr val="tx1"/>
                </a:solidFill>
                <a:latin typeface="Arial" charset="0"/>
              </a:defRPr>
            </a:lvl7pPr>
            <a:lvl8pPr marL="3429000" indent="-228600" defTabSz="457200" eaLnBrk="0" fontAlgn="base" hangingPunct="0">
              <a:spcBef>
                <a:spcPct val="0"/>
              </a:spcBef>
              <a:spcAft>
                <a:spcPct val="0"/>
              </a:spcAft>
              <a:defRPr sz="2800" b="1" u="sng">
                <a:solidFill>
                  <a:schemeClr val="tx1"/>
                </a:solidFill>
                <a:latin typeface="Arial" charset="0"/>
              </a:defRPr>
            </a:lvl8pPr>
            <a:lvl9pPr marL="3886200" indent="-228600" defTabSz="457200" eaLnBrk="0" fontAlgn="base" hangingPunct="0">
              <a:spcBef>
                <a:spcPct val="0"/>
              </a:spcBef>
              <a:spcAft>
                <a:spcPct val="0"/>
              </a:spcAft>
              <a:defRPr sz="2800" b="1" u="sng">
                <a:solidFill>
                  <a:schemeClr val="tx1"/>
                </a:solidFill>
                <a:latin typeface="Arial" charset="0"/>
              </a:defRPr>
            </a:lvl9pPr>
          </a:lstStyle>
          <a:p>
            <a:pPr eaLnBrk="1" hangingPunct="1">
              <a:defRPr/>
            </a:pPr>
            <a:r>
              <a:rPr lang="en-US" altLang="tr-TR" sz="8000" b="0" u="none" smtClean="0">
                <a:solidFill>
                  <a:srgbClr val="4A66AC"/>
                </a:solidFill>
              </a:rPr>
              <a:t>“</a:t>
            </a:r>
          </a:p>
        </p:txBody>
      </p:sp>
      <p:sp>
        <p:nvSpPr>
          <p:cNvPr id="6" name="TextBox 24"/>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800" b="1" u="sng">
                <a:solidFill>
                  <a:schemeClr val="tx1"/>
                </a:solidFill>
                <a:latin typeface="Arial" charset="0"/>
              </a:defRPr>
            </a:lvl1pPr>
            <a:lvl2pPr marL="742950" indent="-285750" defTabSz="457200">
              <a:defRPr sz="2800" b="1" u="sng">
                <a:solidFill>
                  <a:schemeClr val="tx1"/>
                </a:solidFill>
                <a:latin typeface="Arial" charset="0"/>
              </a:defRPr>
            </a:lvl2pPr>
            <a:lvl3pPr marL="1143000" indent="-228600" defTabSz="457200">
              <a:defRPr sz="2800" b="1" u="sng">
                <a:solidFill>
                  <a:schemeClr val="tx1"/>
                </a:solidFill>
                <a:latin typeface="Arial" charset="0"/>
              </a:defRPr>
            </a:lvl3pPr>
            <a:lvl4pPr marL="1600200" indent="-228600" defTabSz="457200">
              <a:defRPr sz="2800" b="1" u="sng">
                <a:solidFill>
                  <a:schemeClr val="tx1"/>
                </a:solidFill>
                <a:latin typeface="Arial" charset="0"/>
              </a:defRPr>
            </a:lvl4pPr>
            <a:lvl5pPr marL="2057400" indent="-228600" defTabSz="457200">
              <a:defRPr sz="2800" b="1" u="sng">
                <a:solidFill>
                  <a:schemeClr val="tx1"/>
                </a:solidFill>
                <a:latin typeface="Arial" charset="0"/>
              </a:defRPr>
            </a:lvl5pPr>
            <a:lvl6pPr marL="2514600" indent="-228600" defTabSz="457200" eaLnBrk="0" fontAlgn="base" hangingPunct="0">
              <a:spcBef>
                <a:spcPct val="0"/>
              </a:spcBef>
              <a:spcAft>
                <a:spcPct val="0"/>
              </a:spcAft>
              <a:defRPr sz="2800" b="1" u="sng">
                <a:solidFill>
                  <a:schemeClr val="tx1"/>
                </a:solidFill>
                <a:latin typeface="Arial" charset="0"/>
              </a:defRPr>
            </a:lvl6pPr>
            <a:lvl7pPr marL="2971800" indent="-228600" defTabSz="457200" eaLnBrk="0" fontAlgn="base" hangingPunct="0">
              <a:spcBef>
                <a:spcPct val="0"/>
              </a:spcBef>
              <a:spcAft>
                <a:spcPct val="0"/>
              </a:spcAft>
              <a:defRPr sz="2800" b="1" u="sng">
                <a:solidFill>
                  <a:schemeClr val="tx1"/>
                </a:solidFill>
                <a:latin typeface="Arial" charset="0"/>
              </a:defRPr>
            </a:lvl7pPr>
            <a:lvl8pPr marL="3429000" indent="-228600" defTabSz="457200" eaLnBrk="0" fontAlgn="base" hangingPunct="0">
              <a:spcBef>
                <a:spcPct val="0"/>
              </a:spcBef>
              <a:spcAft>
                <a:spcPct val="0"/>
              </a:spcAft>
              <a:defRPr sz="2800" b="1" u="sng">
                <a:solidFill>
                  <a:schemeClr val="tx1"/>
                </a:solidFill>
                <a:latin typeface="Arial" charset="0"/>
              </a:defRPr>
            </a:lvl8pPr>
            <a:lvl9pPr marL="3886200" indent="-228600" defTabSz="457200" eaLnBrk="0" fontAlgn="base" hangingPunct="0">
              <a:spcBef>
                <a:spcPct val="0"/>
              </a:spcBef>
              <a:spcAft>
                <a:spcPct val="0"/>
              </a:spcAft>
              <a:defRPr sz="2800" b="1" u="sng">
                <a:solidFill>
                  <a:schemeClr val="tx1"/>
                </a:solidFill>
                <a:latin typeface="Arial" charset="0"/>
              </a:defRPr>
            </a:lvl9pPr>
          </a:lstStyle>
          <a:p>
            <a:pPr eaLnBrk="1" hangingPunct="1">
              <a:defRPr/>
            </a:pPr>
            <a:r>
              <a:rPr lang="en-US" altLang="tr-TR" sz="8000" b="0" u="none" smtClean="0">
                <a:solidFill>
                  <a:srgbClr val="4A66AC"/>
                </a:solidFill>
              </a:rPr>
              <a:t>”</a:t>
            </a:r>
          </a:p>
        </p:txBody>
      </p:sp>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7" name="Date Placeholder 3"/>
          <p:cNvSpPr>
            <a:spLocks noGrp="1"/>
          </p:cNvSpPr>
          <p:nvPr>
            <p:ph type="dt" sz="half" idx="14"/>
          </p:nvPr>
        </p:nvSpPr>
        <p:spPr/>
        <p:txBody>
          <a:bodyPr/>
          <a:lstStyle>
            <a:lvl1pPr defTabSz="914400" eaLnBrk="0" fontAlgn="base" hangingPunct="0">
              <a:spcBef>
                <a:spcPct val="0"/>
              </a:spcBef>
              <a:spcAft>
                <a:spcPct val="0"/>
              </a:spcAft>
              <a:defRPr b="1" u="sng">
                <a:latin typeface="Arial" charset="0"/>
              </a:defRPr>
            </a:lvl1pPr>
          </a:lstStyle>
          <a:p>
            <a:pPr>
              <a:defRPr/>
            </a:pPr>
            <a:fld id="{F44C0925-38C0-4DA4-8A3B-BF312C69FAA5}" type="datetimeFigureOut">
              <a:rPr lang="en-US"/>
              <a:pPr>
                <a:defRPr/>
              </a:pPr>
              <a:t>2/25/2016</a:t>
            </a:fld>
            <a:endParaRPr lang="en-US" dirty="0"/>
          </a:p>
        </p:txBody>
      </p:sp>
      <p:sp>
        <p:nvSpPr>
          <p:cNvPr id="8" name="Footer Placeholder 4"/>
          <p:cNvSpPr>
            <a:spLocks noGrp="1"/>
          </p:cNvSpPr>
          <p:nvPr>
            <p:ph type="ftr" sz="quarter" idx="15"/>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9" name="Slide Number Placeholder 5"/>
          <p:cNvSpPr>
            <a:spLocks noGrp="1"/>
          </p:cNvSpPr>
          <p:nvPr>
            <p:ph type="sldNum" sz="quarter" idx="16"/>
          </p:nvPr>
        </p:nvSpPr>
        <p:spPr/>
        <p:txBody>
          <a:bodyPr/>
          <a:lstStyle>
            <a:lvl1pPr defTabSz="914400" eaLnBrk="0" fontAlgn="base" hangingPunct="0">
              <a:spcBef>
                <a:spcPct val="0"/>
              </a:spcBef>
              <a:spcAft>
                <a:spcPct val="0"/>
              </a:spcAft>
              <a:defRPr b="1" u="sng">
                <a:latin typeface="Arial" charset="0"/>
              </a:defRPr>
            </a:lvl1pPr>
          </a:lstStyle>
          <a:p>
            <a:pPr>
              <a:defRPr/>
            </a:pPr>
            <a:fld id="{434B9FE9-DC7D-4BF7-BE92-58AA941D59CD}" type="slidenum">
              <a:rPr lang="en-US"/>
              <a:pPr>
                <a:defRPr/>
              </a:pPr>
              <a:t>‹#›</a:t>
            </a:fld>
            <a:endParaRPr lang="en-US" dirty="0"/>
          </a:p>
        </p:txBody>
      </p:sp>
    </p:spTree>
    <p:extLst>
      <p:ext uri="{BB962C8B-B14F-4D97-AF65-F5344CB8AC3E}">
        <p14:creationId xmlns:p14="http://schemas.microsoft.com/office/powerpoint/2010/main" val="25177563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CB51E25F-6D74-4A0E-8A24-FCD4105FA16C}"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7DDF33FA-E7F7-4BCD-BEB8-76C4B3D75A9F}" type="slidenum">
              <a:rPr lang="en-US"/>
              <a:pPr>
                <a:defRPr/>
              </a:pPr>
              <a:t>‹#›</a:t>
            </a:fld>
            <a:endParaRPr lang="en-US" dirty="0"/>
          </a:p>
        </p:txBody>
      </p:sp>
    </p:spTree>
    <p:extLst>
      <p:ext uri="{BB962C8B-B14F-4D97-AF65-F5344CB8AC3E}">
        <p14:creationId xmlns:p14="http://schemas.microsoft.com/office/powerpoint/2010/main" val="21600713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5" name="TextBox 23"/>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800" b="1" u="sng">
                <a:solidFill>
                  <a:schemeClr val="tx1"/>
                </a:solidFill>
                <a:latin typeface="Arial" charset="0"/>
              </a:defRPr>
            </a:lvl1pPr>
            <a:lvl2pPr marL="742950" indent="-285750" defTabSz="457200">
              <a:defRPr sz="2800" b="1" u="sng">
                <a:solidFill>
                  <a:schemeClr val="tx1"/>
                </a:solidFill>
                <a:latin typeface="Arial" charset="0"/>
              </a:defRPr>
            </a:lvl2pPr>
            <a:lvl3pPr marL="1143000" indent="-228600" defTabSz="457200">
              <a:defRPr sz="2800" b="1" u="sng">
                <a:solidFill>
                  <a:schemeClr val="tx1"/>
                </a:solidFill>
                <a:latin typeface="Arial" charset="0"/>
              </a:defRPr>
            </a:lvl3pPr>
            <a:lvl4pPr marL="1600200" indent="-228600" defTabSz="457200">
              <a:defRPr sz="2800" b="1" u="sng">
                <a:solidFill>
                  <a:schemeClr val="tx1"/>
                </a:solidFill>
                <a:latin typeface="Arial" charset="0"/>
              </a:defRPr>
            </a:lvl4pPr>
            <a:lvl5pPr marL="2057400" indent="-228600" defTabSz="457200">
              <a:defRPr sz="2800" b="1" u="sng">
                <a:solidFill>
                  <a:schemeClr val="tx1"/>
                </a:solidFill>
                <a:latin typeface="Arial" charset="0"/>
              </a:defRPr>
            </a:lvl5pPr>
            <a:lvl6pPr marL="2514600" indent="-228600" defTabSz="457200" eaLnBrk="0" fontAlgn="base" hangingPunct="0">
              <a:spcBef>
                <a:spcPct val="0"/>
              </a:spcBef>
              <a:spcAft>
                <a:spcPct val="0"/>
              </a:spcAft>
              <a:defRPr sz="2800" b="1" u="sng">
                <a:solidFill>
                  <a:schemeClr val="tx1"/>
                </a:solidFill>
                <a:latin typeface="Arial" charset="0"/>
              </a:defRPr>
            </a:lvl6pPr>
            <a:lvl7pPr marL="2971800" indent="-228600" defTabSz="457200" eaLnBrk="0" fontAlgn="base" hangingPunct="0">
              <a:spcBef>
                <a:spcPct val="0"/>
              </a:spcBef>
              <a:spcAft>
                <a:spcPct val="0"/>
              </a:spcAft>
              <a:defRPr sz="2800" b="1" u="sng">
                <a:solidFill>
                  <a:schemeClr val="tx1"/>
                </a:solidFill>
                <a:latin typeface="Arial" charset="0"/>
              </a:defRPr>
            </a:lvl7pPr>
            <a:lvl8pPr marL="3429000" indent="-228600" defTabSz="457200" eaLnBrk="0" fontAlgn="base" hangingPunct="0">
              <a:spcBef>
                <a:spcPct val="0"/>
              </a:spcBef>
              <a:spcAft>
                <a:spcPct val="0"/>
              </a:spcAft>
              <a:defRPr sz="2800" b="1" u="sng">
                <a:solidFill>
                  <a:schemeClr val="tx1"/>
                </a:solidFill>
                <a:latin typeface="Arial" charset="0"/>
              </a:defRPr>
            </a:lvl8pPr>
            <a:lvl9pPr marL="3886200" indent="-228600" defTabSz="457200" eaLnBrk="0" fontAlgn="base" hangingPunct="0">
              <a:spcBef>
                <a:spcPct val="0"/>
              </a:spcBef>
              <a:spcAft>
                <a:spcPct val="0"/>
              </a:spcAft>
              <a:defRPr sz="2800" b="1" u="sng">
                <a:solidFill>
                  <a:schemeClr val="tx1"/>
                </a:solidFill>
                <a:latin typeface="Arial" charset="0"/>
              </a:defRPr>
            </a:lvl9pPr>
          </a:lstStyle>
          <a:p>
            <a:pPr eaLnBrk="1" hangingPunct="1">
              <a:defRPr/>
            </a:pPr>
            <a:r>
              <a:rPr lang="en-US" altLang="tr-TR" sz="8000" b="0" u="none" smtClean="0">
                <a:solidFill>
                  <a:srgbClr val="4A66AC"/>
                </a:solidFill>
              </a:rPr>
              <a:t>“</a:t>
            </a:r>
          </a:p>
        </p:txBody>
      </p:sp>
      <p:sp>
        <p:nvSpPr>
          <p:cNvPr id="6" name="TextBox 24"/>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800" b="1" u="sng">
                <a:solidFill>
                  <a:schemeClr val="tx1"/>
                </a:solidFill>
                <a:latin typeface="Arial" charset="0"/>
              </a:defRPr>
            </a:lvl1pPr>
            <a:lvl2pPr marL="742950" indent="-285750" defTabSz="457200">
              <a:defRPr sz="2800" b="1" u="sng">
                <a:solidFill>
                  <a:schemeClr val="tx1"/>
                </a:solidFill>
                <a:latin typeface="Arial" charset="0"/>
              </a:defRPr>
            </a:lvl2pPr>
            <a:lvl3pPr marL="1143000" indent="-228600" defTabSz="457200">
              <a:defRPr sz="2800" b="1" u="sng">
                <a:solidFill>
                  <a:schemeClr val="tx1"/>
                </a:solidFill>
                <a:latin typeface="Arial" charset="0"/>
              </a:defRPr>
            </a:lvl3pPr>
            <a:lvl4pPr marL="1600200" indent="-228600" defTabSz="457200">
              <a:defRPr sz="2800" b="1" u="sng">
                <a:solidFill>
                  <a:schemeClr val="tx1"/>
                </a:solidFill>
                <a:latin typeface="Arial" charset="0"/>
              </a:defRPr>
            </a:lvl4pPr>
            <a:lvl5pPr marL="2057400" indent="-228600" defTabSz="457200">
              <a:defRPr sz="2800" b="1" u="sng">
                <a:solidFill>
                  <a:schemeClr val="tx1"/>
                </a:solidFill>
                <a:latin typeface="Arial" charset="0"/>
              </a:defRPr>
            </a:lvl5pPr>
            <a:lvl6pPr marL="2514600" indent="-228600" defTabSz="457200" eaLnBrk="0" fontAlgn="base" hangingPunct="0">
              <a:spcBef>
                <a:spcPct val="0"/>
              </a:spcBef>
              <a:spcAft>
                <a:spcPct val="0"/>
              </a:spcAft>
              <a:defRPr sz="2800" b="1" u="sng">
                <a:solidFill>
                  <a:schemeClr val="tx1"/>
                </a:solidFill>
                <a:latin typeface="Arial" charset="0"/>
              </a:defRPr>
            </a:lvl6pPr>
            <a:lvl7pPr marL="2971800" indent="-228600" defTabSz="457200" eaLnBrk="0" fontAlgn="base" hangingPunct="0">
              <a:spcBef>
                <a:spcPct val="0"/>
              </a:spcBef>
              <a:spcAft>
                <a:spcPct val="0"/>
              </a:spcAft>
              <a:defRPr sz="2800" b="1" u="sng">
                <a:solidFill>
                  <a:schemeClr val="tx1"/>
                </a:solidFill>
                <a:latin typeface="Arial" charset="0"/>
              </a:defRPr>
            </a:lvl7pPr>
            <a:lvl8pPr marL="3429000" indent="-228600" defTabSz="457200" eaLnBrk="0" fontAlgn="base" hangingPunct="0">
              <a:spcBef>
                <a:spcPct val="0"/>
              </a:spcBef>
              <a:spcAft>
                <a:spcPct val="0"/>
              </a:spcAft>
              <a:defRPr sz="2800" b="1" u="sng">
                <a:solidFill>
                  <a:schemeClr val="tx1"/>
                </a:solidFill>
                <a:latin typeface="Arial" charset="0"/>
              </a:defRPr>
            </a:lvl8pPr>
            <a:lvl9pPr marL="3886200" indent="-228600" defTabSz="457200" eaLnBrk="0" fontAlgn="base" hangingPunct="0">
              <a:spcBef>
                <a:spcPct val="0"/>
              </a:spcBef>
              <a:spcAft>
                <a:spcPct val="0"/>
              </a:spcAft>
              <a:defRPr sz="2800" b="1" u="sng">
                <a:solidFill>
                  <a:schemeClr val="tx1"/>
                </a:solidFill>
                <a:latin typeface="Arial" charset="0"/>
              </a:defRPr>
            </a:lvl9pPr>
          </a:lstStyle>
          <a:p>
            <a:pPr eaLnBrk="1" hangingPunct="1">
              <a:defRPr/>
            </a:pPr>
            <a:r>
              <a:rPr lang="en-US" altLang="tr-TR" sz="8000" b="0" u="none" smtClean="0">
                <a:solidFill>
                  <a:srgbClr val="4A66AC"/>
                </a:solidFill>
              </a:rPr>
              <a:t>”</a:t>
            </a:r>
          </a:p>
        </p:txBody>
      </p:sp>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7" name="Date Placeholder 3"/>
          <p:cNvSpPr>
            <a:spLocks noGrp="1"/>
          </p:cNvSpPr>
          <p:nvPr>
            <p:ph type="dt" sz="half" idx="14"/>
          </p:nvPr>
        </p:nvSpPr>
        <p:spPr/>
        <p:txBody>
          <a:bodyPr/>
          <a:lstStyle>
            <a:lvl1pPr defTabSz="914400" eaLnBrk="0" fontAlgn="base" hangingPunct="0">
              <a:spcBef>
                <a:spcPct val="0"/>
              </a:spcBef>
              <a:spcAft>
                <a:spcPct val="0"/>
              </a:spcAft>
              <a:defRPr b="1" u="sng">
                <a:latin typeface="Arial" charset="0"/>
              </a:defRPr>
            </a:lvl1pPr>
          </a:lstStyle>
          <a:p>
            <a:pPr>
              <a:defRPr/>
            </a:pPr>
            <a:fld id="{CC755D1F-D747-4BC0-B0B3-6AF5FC79F91A}" type="datetimeFigureOut">
              <a:rPr lang="en-US"/>
              <a:pPr>
                <a:defRPr/>
              </a:pPr>
              <a:t>2/25/2016</a:t>
            </a:fld>
            <a:endParaRPr lang="en-US" dirty="0"/>
          </a:p>
        </p:txBody>
      </p:sp>
      <p:sp>
        <p:nvSpPr>
          <p:cNvPr id="8" name="Footer Placeholder 4"/>
          <p:cNvSpPr>
            <a:spLocks noGrp="1"/>
          </p:cNvSpPr>
          <p:nvPr>
            <p:ph type="ftr" sz="quarter" idx="15"/>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9" name="Slide Number Placeholder 5"/>
          <p:cNvSpPr>
            <a:spLocks noGrp="1"/>
          </p:cNvSpPr>
          <p:nvPr>
            <p:ph type="sldNum" sz="quarter" idx="16"/>
          </p:nvPr>
        </p:nvSpPr>
        <p:spPr/>
        <p:txBody>
          <a:bodyPr/>
          <a:lstStyle>
            <a:lvl1pPr defTabSz="914400" eaLnBrk="0" fontAlgn="base" hangingPunct="0">
              <a:spcBef>
                <a:spcPct val="0"/>
              </a:spcBef>
              <a:spcAft>
                <a:spcPct val="0"/>
              </a:spcAft>
              <a:defRPr b="1" u="sng">
                <a:latin typeface="Arial" charset="0"/>
              </a:defRPr>
            </a:lvl1pPr>
          </a:lstStyle>
          <a:p>
            <a:pPr>
              <a:defRPr/>
            </a:pPr>
            <a:fld id="{AA86EA51-8A16-49BB-850A-9451E7DB199B}" type="slidenum">
              <a:rPr lang="en-US"/>
              <a:pPr>
                <a:defRPr/>
              </a:pPr>
              <a:t>‹#›</a:t>
            </a:fld>
            <a:endParaRPr lang="en-US" dirty="0"/>
          </a:p>
        </p:txBody>
      </p:sp>
    </p:spTree>
    <p:extLst>
      <p:ext uri="{BB962C8B-B14F-4D97-AF65-F5344CB8AC3E}">
        <p14:creationId xmlns:p14="http://schemas.microsoft.com/office/powerpoint/2010/main" val="6753351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5" name="Date Placeholder 3"/>
          <p:cNvSpPr>
            <a:spLocks noGrp="1"/>
          </p:cNvSpPr>
          <p:nvPr>
            <p:ph type="dt" sz="half" idx="14"/>
          </p:nvPr>
        </p:nvSpPr>
        <p:spPr/>
        <p:txBody>
          <a:bodyPr/>
          <a:lstStyle>
            <a:lvl1pPr defTabSz="914400" eaLnBrk="0" fontAlgn="base" hangingPunct="0">
              <a:spcBef>
                <a:spcPct val="0"/>
              </a:spcBef>
              <a:spcAft>
                <a:spcPct val="0"/>
              </a:spcAft>
              <a:defRPr b="1" u="sng">
                <a:latin typeface="Arial" charset="0"/>
              </a:defRPr>
            </a:lvl1pPr>
          </a:lstStyle>
          <a:p>
            <a:pPr>
              <a:defRPr/>
            </a:pPr>
            <a:fld id="{996ED016-5C57-48E1-ABED-4E701D55F205}" type="datetimeFigureOut">
              <a:rPr lang="en-US"/>
              <a:pPr>
                <a:defRPr/>
              </a:pPr>
              <a:t>2/25/2016</a:t>
            </a:fld>
            <a:endParaRPr lang="en-US" dirty="0"/>
          </a:p>
        </p:txBody>
      </p:sp>
      <p:sp>
        <p:nvSpPr>
          <p:cNvPr id="6" name="Footer Placeholder 4"/>
          <p:cNvSpPr>
            <a:spLocks noGrp="1"/>
          </p:cNvSpPr>
          <p:nvPr>
            <p:ph type="ftr" sz="quarter" idx="15"/>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7" name="Slide Number Placeholder 5"/>
          <p:cNvSpPr>
            <a:spLocks noGrp="1"/>
          </p:cNvSpPr>
          <p:nvPr>
            <p:ph type="sldNum" sz="quarter" idx="16"/>
          </p:nvPr>
        </p:nvSpPr>
        <p:spPr/>
        <p:txBody>
          <a:bodyPr/>
          <a:lstStyle>
            <a:lvl1pPr defTabSz="914400" eaLnBrk="0" fontAlgn="base" hangingPunct="0">
              <a:spcBef>
                <a:spcPct val="0"/>
              </a:spcBef>
              <a:spcAft>
                <a:spcPct val="0"/>
              </a:spcAft>
              <a:defRPr b="1" u="sng">
                <a:latin typeface="Arial" charset="0"/>
              </a:defRPr>
            </a:lvl1pPr>
          </a:lstStyle>
          <a:p>
            <a:pPr>
              <a:defRPr/>
            </a:pPr>
            <a:fld id="{70EAF86C-AEA6-418F-A8CA-E32F5F0C7FF7}" type="slidenum">
              <a:rPr lang="en-US"/>
              <a:pPr>
                <a:defRPr/>
              </a:pPr>
              <a:t>‹#›</a:t>
            </a:fld>
            <a:endParaRPr lang="en-US" dirty="0"/>
          </a:p>
        </p:txBody>
      </p:sp>
    </p:spTree>
    <p:extLst>
      <p:ext uri="{BB962C8B-B14F-4D97-AF65-F5344CB8AC3E}">
        <p14:creationId xmlns:p14="http://schemas.microsoft.com/office/powerpoint/2010/main" val="3713149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394050F3-D863-4471-9560-5205BBAC8819}"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EFA26290-CB7E-4377-BF83-5252B9E5C36E}" type="slidenum">
              <a:rPr lang="en-US"/>
              <a:pPr>
                <a:defRPr/>
              </a:pPr>
              <a:t>‹#›</a:t>
            </a:fld>
            <a:endParaRPr lang="en-US" dirty="0"/>
          </a:p>
        </p:txBody>
      </p:sp>
    </p:spTree>
    <p:extLst>
      <p:ext uri="{BB962C8B-B14F-4D97-AF65-F5344CB8AC3E}">
        <p14:creationId xmlns:p14="http://schemas.microsoft.com/office/powerpoint/2010/main" val="21575767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b="1" u="sng">
                <a:latin typeface="Arial" charset="0"/>
              </a:defRPr>
            </a:lvl1pPr>
          </a:lstStyle>
          <a:p>
            <a:pPr>
              <a:defRPr/>
            </a:pPr>
            <a:fld id="{01010004-20F3-4FCD-AC41-682138292D2F}" type="datetimeFigureOut">
              <a:rPr lang="en-US"/>
              <a:pPr>
                <a:defRPr/>
              </a:pPr>
              <a:t>2/25/2016</a:t>
            </a:fld>
            <a:endParaRPr 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b="1" u="sng">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b="1" u="sng">
                <a:latin typeface="Arial" charset="0"/>
              </a:defRPr>
            </a:lvl1pPr>
          </a:lstStyle>
          <a:p>
            <a:pPr>
              <a:defRPr/>
            </a:pPr>
            <a:fld id="{8AE6B5A6-FC07-4C99-B528-9BF85A4A68B3}" type="slidenum">
              <a:rPr lang="en-US"/>
              <a:pPr>
                <a:defRPr/>
              </a:pPr>
              <a:t>‹#›</a:t>
            </a:fld>
            <a:endParaRPr lang="en-US" dirty="0"/>
          </a:p>
        </p:txBody>
      </p:sp>
    </p:spTree>
    <p:extLst>
      <p:ext uri="{BB962C8B-B14F-4D97-AF65-F5344CB8AC3E}">
        <p14:creationId xmlns:p14="http://schemas.microsoft.com/office/powerpoint/2010/main" val="3679656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551E03F7-8DE9-48A0-A612-5A183C6DB53A}" type="slidenum">
              <a:rPr lang="tr-TR" altLang="tr-TR"/>
              <a:pPr>
                <a:defRPr/>
              </a:pPr>
              <a:t>‹#›</a:t>
            </a:fld>
            <a:endParaRPr lang="tr-TR" altLang="tr-TR"/>
          </a:p>
        </p:txBody>
      </p:sp>
    </p:spTree>
    <p:extLst>
      <p:ext uri="{BB962C8B-B14F-4D97-AF65-F5344CB8AC3E}">
        <p14:creationId xmlns:p14="http://schemas.microsoft.com/office/powerpoint/2010/main" val="8062098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AndTwoObj">
  <p:cSld name="Başlık, Metin ve 2 İçerik">
    <p:spTree>
      <p:nvGrpSpPr>
        <p:cNvPr id="1" name=""/>
        <p:cNvGrpSpPr/>
        <p:nvPr/>
      </p:nvGrpSpPr>
      <p:grpSpPr>
        <a:xfrm>
          <a:off x="0" y="0"/>
          <a:ext cx="0" cy="0"/>
          <a:chOff x="0" y="0"/>
          <a:chExt cx="0" cy="0"/>
        </a:xfrm>
      </p:grpSpPr>
      <p:sp>
        <p:nvSpPr>
          <p:cNvPr id="2" name="Unvan 1"/>
          <p:cNvSpPr>
            <a:spLocks noGrp="1"/>
          </p:cNvSpPr>
          <p:nvPr>
            <p:ph type="title"/>
          </p:nvPr>
        </p:nvSpPr>
        <p:spPr>
          <a:xfrm>
            <a:off x="1150939" y="214314"/>
            <a:ext cx="7793037" cy="1462087"/>
          </a:xfrm>
        </p:spPr>
        <p:txBody>
          <a:bodyPr/>
          <a:lstStyle/>
          <a:p>
            <a:r>
              <a:rPr lang="tr-TR" smtClean="0"/>
              <a:t>Asıl başlık stili için tıklatın</a:t>
            </a:r>
            <a:endParaRPr lang="tr-TR"/>
          </a:p>
        </p:txBody>
      </p:sp>
      <p:sp>
        <p:nvSpPr>
          <p:cNvPr id="3" name="Metin Yer Tutucusu 2"/>
          <p:cNvSpPr>
            <a:spLocks noGrp="1"/>
          </p:cNvSpPr>
          <p:nvPr>
            <p:ph type="body" sz="half" idx="1"/>
          </p:nvPr>
        </p:nvSpPr>
        <p:spPr>
          <a:xfrm>
            <a:off x="1182688" y="2017713"/>
            <a:ext cx="38100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quarter" idx="2"/>
          </p:nvPr>
        </p:nvSpPr>
        <p:spPr>
          <a:xfrm>
            <a:off x="5145088" y="20177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İçerik Yer Tutucusu 4"/>
          <p:cNvSpPr>
            <a:spLocks noGrp="1"/>
          </p:cNvSpPr>
          <p:nvPr>
            <p:ph sz="quarter" idx="3"/>
          </p:nvPr>
        </p:nvSpPr>
        <p:spPr>
          <a:xfrm>
            <a:off x="5145088" y="41513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Veri Yer Tutucusu 5"/>
          <p:cNvSpPr>
            <a:spLocks noGrp="1"/>
          </p:cNvSpPr>
          <p:nvPr>
            <p:ph type="dt" sz="half" idx="10"/>
          </p:nvPr>
        </p:nvSpPr>
        <p:spPr>
          <a:xfrm>
            <a:off x="1162050" y="6243638"/>
            <a:ext cx="1905000" cy="457200"/>
          </a:xfrm>
        </p:spPr>
        <p:txBody>
          <a:bodyPr/>
          <a:lstStyle>
            <a:lvl1pPr defTabSz="914400" eaLnBrk="0" fontAlgn="base" hangingPunct="0">
              <a:spcBef>
                <a:spcPct val="0"/>
              </a:spcBef>
              <a:spcAft>
                <a:spcPct val="0"/>
              </a:spcAft>
              <a:defRPr b="1" u="sng">
                <a:latin typeface="Arial" charset="0"/>
              </a:defRPr>
            </a:lvl1pPr>
          </a:lstStyle>
          <a:p>
            <a:pPr>
              <a:defRPr/>
            </a:pPr>
            <a:endParaRPr lang="en-US" altLang="tr-TR"/>
          </a:p>
        </p:txBody>
      </p:sp>
      <p:sp>
        <p:nvSpPr>
          <p:cNvPr id="7" name="Altbilgi Yer Tutucusu 6"/>
          <p:cNvSpPr>
            <a:spLocks noGrp="1"/>
          </p:cNvSpPr>
          <p:nvPr>
            <p:ph type="ftr" sz="quarter" idx="11"/>
          </p:nvPr>
        </p:nvSpPr>
        <p:spPr>
          <a:xfrm>
            <a:off x="3657600" y="6243638"/>
            <a:ext cx="2895600" cy="457200"/>
          </a:xfrm>
        </p:spPr>
        <p:txBody>
          <a:bodyPr/>
          <a:lstStyle>
            <a:lvl1pPr defTabSz="914400" eaLnBrk="0" fontAlgn="base" hangingPunct="0">
              <a:spcBef>
                <a:spcPct val="0"/>
              </a:spcBef>
              <a:spcAft>
                <a:spcPct val="0"/>
              </a:spcAft>
              <a:defRPr b="1" u="sng">
                <a:latin typeface="Arial" charset="0"/>
              </a:defRPr>
            </a:lvl1pPr>
          </a:lstStyle>
          <a:p>
            <a:pPr>
              <a:defRPr/>
            </a:pPr>
            <a:endParaRPr lang="en-US" altLang="tr-TR"/>
          </a:p>
        </p:txBody>
      </p:sp>
      <p:sp>
        <p:nvSpPr>
          <p:cNvPr id="8" name="Slayt Numarası Yer Tutucusu 7"/>
          <p:cNvSpPr>
            <a:spLocks noGrp="1"/>
          </p:cNvSpPr>
          <p:nvPr>
            <p:ph type="sldNum" sz="quarter" idx="12"/>
          </p:nvPr>
        </p:nvSpPr>
        <p:spPr>
          <a:xfrm>
            <a:off x="7042150" y="6243638"/>
            <a:ext cx="1905000" cy="457200"/>
          </a:xfrm>
        </p:spPr>
        <p:txBody>
          <a:bodyPr/>
          <a:lstStyle>
            <a:lvl1pPr defTabSz="914400" eaLnBrk="0" fontAlgn="base" hangingPunct="0">
              <a:spcBef>
                <a:spcPct val="0"/>
              </a:spcBef>
              <a:spcAft>
                <a:spcPct val="0"/>
              </a:spcAft>
              <a:defRPr b="1" u="sng">
                <a:latin typeface="Arial" charset="0"/>
              </a:defRPr>
            </a:lvl1pPr>
          </a:lstStyle>
          <a:p>
            <a:pPr>
              <a:defRPr/>
            </a:pPr>
            <a:fld id="{2BB75103-6B66-4202-B124-8471065804C7}" type="slidenum">
              <a:rPr lang="en-US" altLang="tr-TR"/>
              <a:pPr>
                <a:defRPr/>
              </a:pPr>
              <a:t>‹#›</a:t>
            </a:fld>
            <a:endParaRPr lang="en-US" altLang="tr-TR"/>
          </a:p>
        </p:txBody>
      </p:sp>
    </p:spTree>
    <p:extLst>
      <p:ext uri="{BB962C8B-B14F-4D97-AF65-F5344CB8AC3E}">
        <p14:creationId xmlns:p14="http://schemas.microsoft.com/office/powerpoint/2010/main" val="11795945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solidFill>
                <a:srgbClr val="000000"/>
              </a:solidFill>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rgbClr val="FFFFFF"/>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rgbClr val="000000"/>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rgbClr val="000000"/>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rgbClr val="000000"/>
                </a:solidFill>
              </a:defRPr>
            </a:lvl1pPr>
          </a:lstStyle>
          <a:p>
            <a:pPr>
              <a:defRPr/>
            </a:pPr>
            <a:fld id="{6AAF44D6-0CA1-4422-A2DD-D238D9881437}" type="slidenum">
              <a:rPr lang="tr-TR" altLang="tr-TR"/>
              <a:pPr>
                <a:defRPr/>
              </a:pPr>
              <a:t>‹#›</a:t>
            </a:fld>
            <a:endParaRPr lang="tr-TR" altLang="tr-TR"/>
          </a:p>
        </p:txBody>
      </p:sp>
    </p:spTree>
    <p:extLst>
      <p:ext uri="{BB962C8B-B14F-4D97-AF65-F5344CB8AC3E}">
        <p14:creationId xmlns:p14="http://schemas.microsoft.com/office/powerpoint/2010/main" val="3040737116"/>
      </p:ext>
    </p:extLst>
  </p:cSld>
  <p:clrMapOvr>
    <a:masterClrMapping/>
  </p:clrMapOvr>
  <p:transition spd="med"/>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CC79FB4C-4C7E-4F09-84DB-B946ABCFA257}" type="slidenum">
              <a:rPr lang="tr-TR" altLang="tr-TR"/>
              <a:pPr>
                <a:defRPr/>
              </a:pPr>
              <a:t>‹#›</a:t>
            </a:fld>
            <a:endParaRPr lang="tr-TR" altLang="tr-TR"/>
          </a:p>
        </p:txBody>
      </p:sp>
    </p:spTree>
    <p:extLst>
      <p:ext uri="{BB962C8B-B14F-4D97-AF65-F5344CB8AC3E}">
        <p14:creationId xmlns:p14="http://schemas.microsoft.com/office/powerpoint/2010/main" val="33794396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734778E4-C4E8-444C-BB7A-FC7BDFE1B225}" type="slidenum">
              <a:rPr lang="tr-TR" altLang="tr-TR"/>
              <a:pPr>
                <a:defRPr/>
              </a:pPr>
              <a:t>‹#›</a:t>
            </a:fld>
            <a:endParaRPr lang="tr-TR" altLang="tr-TR"/>
          </a:p>
        </p:txBody>
      </p:sp>
    </p:spTree>
    <p:extLst>
      <p:ext uri="{BB962C8B-B14F-4D97-AF65-F5344CB8AC3E}">
        <p14:creationId xmlns:p14="http://schemas.microsoft.com/office/powerpoint/2010/main" val="4919060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66BE0875-3F6C-4EFA-B880-3D596F0C4383}" type="slidenum">
              <a:rPr lang="tr-TR" altLang="tr-TR"/>
              <a:pPr>
                <a:defRPr/>
              </a:pPr>
              <a:t>‹#›</a:t>
            </a:fld>
            <a:endParaRPr lang="tr-TR" altLang="tr-TR"/>
          </a:p>
        </p:txBody>
      </p:sp>
    </p:spTree>
    <p:extLst>
      <p:ext uri="{BB962C8B-B14F-4D97-AF65-F5344CB8AC3E}">
        <p14:creationId xmlns:p14="http://schemas.microsoft.com/office/powerpoint/2010/main" val="3925365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01EE1CAD-67A4-4D8F-BFF5-0485DA8FD077}" type="slidenum">
              <a:rPr lang="tr-TR" altLang="tr-TR"/>
              <a:pPr>
                <a:defRPr/>
              </a:pPr>
              <a:t>‹#›</a:t>
            </a:fld>
            <a:endParaRPr lang="tr-TR" altLang="tr-TR"/>
          </a:p>
        </p:txBody>
      </p:sp>
    </p:spTree>
    <p:extLst>
      <p:ext uri="{BB962C8B-B14F-4D97-AF65-F5344CB8AC3E}">
        <p14:creationId xmlns:p14="http://schemas.microsoft.com/office/powerpoint/2010/main" val="10095911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8680C484-9EBE-4468-8D0E-6F15A33F33F3}" type="slidenum">
              <a:rPr lang="tr-TR" altLang="tr-TR"/>
              <a:pPr>
                <a:defRPr/>
              </a:pPr>
              <a:t>‹#›</a:t>
            </a:fld>
            <a:endParaRPr lang="tr-TR" altLang="tr-TR"/>
          </a:p>
        </p:txBody>
      </p:sp>
    </p:spTree>
    <p:extLst>
      <p:ext uri="{BB962C8B-B14F-4D97-AF65-F5344CB8AC3E}">
        <p14:creationId xmlns:p14="http://schemas.microsoft.com/office/powerpoint/2010/main" val="25668139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35C7DA46-6CEB-43FD-A072-88F4F397B919}" type="slidenum">
              <a:rPr lang="tr-TR" altLang="tr-TR"/>
              <a:pPr>
                <a:defRPr/>
              </a:pPr>
              <a:t>‹#›</a:t>
            </a:fld>
            <a:endParaRPr lang="tr-TR" altLang="tr-TR"/>
          </a:p>
        </p:txBody>
      </p:sp>
    </p:spTree>
    <p:extLst>
      <p:ext uri="{BB962C8B-B14F-4D97-AF65-F5344CB8AC3E}">
        <p14:creationId xmlns:p14="http://schemas.microsoft.com/office/powerpoint/2010/main" val="9874720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910ED203-8952-451B-A1FB-178A1BF8EFFE}" type="slidenum">
              <a:rPr lang="tr-TR" altLang="tr-TR"/>
              <a:pPr>
                <a:defRPr/>
              </a:pPr>
              <a:t>‹#›</a:t>
            </a:fld>
            <a:endParaRPr lang="tr-TR" altLang="tr-TR"/>
          </a:p>
        </p:txBody>
      </p:sp>
    </p:spTree>
    <p:extLst>
      <p:ext uri="{BB962C8B-B14F-4D97-AF65-F5344CB8AC3E}">
        <p14:creationId xmlns:p14="http://schemas.microsoft.com/office/powerpoint/2010/main" val="27559712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5B13959D-1332-42AA-BD18-C2B64DB18690}" type="slidenum">
              <a:rPr lang="tr-TR" altLang="tr-TR"/>
              <a:pPr>
                <a:defRPr/>
              </a:pPr>
              <a:t>‹#›</a:t>
            </a:fld>
            <a:endParaRPr lang="tr-TR" altLang="tr-TR"/>
          </a:p>
        </p:txBody>
      </p:sp>
    </p:spTree>
    <p:extLst>
      <p:ext uri="{BB962C8B-B14F-4D97-AF65-F5344CB8AC3E}">
        <p14:creationId xmlns:p14="http://schemas.microsoft.com/office/powerpoint/2010/main" val="823489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E3BDD419-0EF2-417B-92BC-E97628DD0143}" type="slidenum">
              <a:rPr lang="tr-TR" altLang="tr-TR"/>
              <a:pPr>
                <a:defRPr/>
              </a:pPr>
              <a:t>‹#›</a:t>
            </a:fld>
            <a:endParaRPr lang="tr-TR" altLang="tr-TR"/>
          </a:p>
        </p:txBody>
      </p:sp>
    </p:spTree>
    <p:extLst>
      <p:ext uri="{BB962C8B-B14F-4D97-AF65-F5344CB8AC3E}">
        <p14:creationId xmlns:p14="http://schemas.microsoft.com/office/powerpoint/2010/main" val="36025423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C156C80-C9F4-4B94-BCEE-89B624AEAD25}" type="slidenum">
              <a:rPr lang="tr-TR" altLang="tr-TR"/>
              <a:pPr>
                <a:defRPr/>
              </a:pPr>
              <a:t>‹#›</a:t>
            </a:fld>
            <a:endParaRPr lang="tr-TR" altLang="tr-TR"/>
          </a:p>
        </p:txBody>
      </p:sp>
    </p:spTree>
    <p:extLst>
      <p:ext uri="{BB962C8B-B14F-4D97-AF65-F5344CB8AC3E}">
        <p14:creationId xmlns:p14="http://schemas.microsoft.com/office/powerpoint/2010/main" val="41823119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2009B07E-2332-493D-A934-1ADB8D1BC99A}" type="slidenum">
              <a:rPr lang="tr-TR" altLang="tr-TR"/>
              <a:pPr>
                <a:defRPr/>
              </a:pPr>
              <a:t>‹#›</a:t>
            </a:fld>
            <a:endParaRPr lang="tr-TR" altLang="tr-TR"/>
          </a:p>
        </p:txBody>
      </p:sp>
    </p:spTree>
    <p:extLst>
      <p:ext uri="{BB962C8B-B14F-4D97-AF65-F5344CB8AC3E}">
        <p14:creationId xmlns:p14="http://schemas.microsoft.com/office/powerpoint/2010/main" val="2719583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62B90D9-6406-4A51-9A01-6606AE50B936}" type="slidenum">
              <a:rPr lang="tr-TR" altLang="tr-TR"/>
              <a:pPr>
                <a:defRPr/>
              </a:pPr>
              <a:t>‹#›</a:t>
            </a:fld>
            <a:endParaRPr lang="tr-TR" altLang="tr-TR"/>
          </a:p>
        </p:txBody>
      </p:sp>
    </p:spTree>
    <p:extLst>
      <p:ext uri="{BB962C8B-B14F-4D97-AF65-F5344CB8AC3E}">
        <p14:creationId xmlns:p14="http://schemas.microsoft.com/office/powerpoint/2010/main" val="9744077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0899E9DD-8B68-4F2F-B2C4-E3528BB8240D}" type="slidenum">
              <a:rPr lang="tr-TR" altLang="tr-TR"/>
              <a:pPr>
                <a:defRPr/>
              </a:pPr>
              <a:t>‹#›</a:t>
            </a:fld>
            <a:endParaRPr lang="tr-TR" altLang="tr-TR"/>
          </a:p>
        </p:txBody>
      </p:sp>
    </p:spTree>
    <p:extLst>
      <p:ext uri="{BB962C8B-B14F-4D97-AF65-F5344CB8AC3E}">
        <p14:creationId xmlns:p14="http://schemas.microsoft.com/office/powerpoint/2010/main" val="22292375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70DC296C-3EF1-4D41-9EF6-11CBF3FA5AC5}" type="slidenum">
              <a:rPr lang="tr-TR" altLang="tr-TR"/>
              <a:pPr>
                <a:defRPr/>
              </a:pPr>
              <a:t>‹#›</a:t>
            </a:fld>
            <a:endParaRPr lang="tr-TR" altLang="tr-TR"/>
          </a:p>
        </p:txBody>
      </p:sp>
    </p:spTree>
    <p:extLst>
      <p:ext uri="{BB962C8B-B14F-4D97-AF65-F5344CB8AC3E}">
        <p14:creationId xmlns:p14="http://schemas.microsoft.com/office/powerpoint/2010/main" val="4300228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4CF4544B-B95C-40BB-A3B2-82A5C5E7CA54}" type="slidenum">
              <a:rPr lang="tr-TR" altLang="tr-TR"/>
              <a:pPr>
                <a:defRPr/>
              </a:pPr>
              <a:t>‹#›</a:t>
            </a:fld>
            <a:endParaRPr lang="tr-TR" altLang="tr-TR"/>
          </a:p>
        </p:txBody>
      </p:sp>
    </p:spTree>
    <p:extLst>
      <p:ext uri="{BB962C8B-B14F-4D97-AF65-F5344CB8AC3E}">
        <p14:creationId xmlns:p14="http://schemas.microsoft.com/office/powerpoint/2010/main" val="16948356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DB37092B-7C19-4C8D-A317-FFCDC689DB0D}" type="slidenum">
              <a:rPr lang="tr-TR" altLang="tr-TR"/>
              <a:pPr>
                <a:defRPr/>
              </a:pPr>
              <a:t>‹#›</a:t>
            </a:fld>
            <a:endParaRPr lang="tr-TR" altLang="tr-TR"/>
          </a:p>
        </p:txBody>
      </p:sp>
    </p:spTree>
    <p:extLst>
      <p:ext uri="{BB962C8B-B14F-4D97-AF65-F5344CB8AC3E}">
        <p14:creationId xmlns:p14="http://schemas.microsoft.com/office/powerpoint/2010/main" val="12129421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60931DC9-07E4-4EBC-8978-C98D01B3CD6C}" type="slidenum">
              <a:rPr lang="tr-TR" altLang="tr-TR"/>
              <a:pPr>
                <a:defRPr/>
              </a:pPr>
              <a:t>‹#›</a:t>
            </a:fld>
            <a:endParaRPr lang="tr-TR" altLang="tr-TR"/>
          </a:p>
        </p:txBody>
      </p:sp>
    </p:spTree>
    <p:extLst>
      <p:ext uri="{BB962C8B-B14F-4D97-AF65-F5344CB8AC3E}">
        <p14:creationId xmlns:p14="http://schemas.microsoft.com/office/powerpoint/2010/main" val="32579236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image" Target="../media/image2.jpeg"/><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F9E8B58B-B53C-4221-9C43-39D0F0D39D62}"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 id="2147485640" r:id="rId12"/>
    <p:sldLayoutId id="2147485641" r:id="rId13"/>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8"/>
          <p:cNvGrpSpPr>
            <a:grpSpLocks/>
          </p:cNvGrpSpPr>
          <p:nvPr/>
        </p:nvGrpSpPr>
        <p:grpSpPr bwMode="auto">
          <a:xfrm>
            <a:off x="0" y="-7938"/>
            <a:ext cx="9144000" cy="6865938"/>
            <a:chOff x="0" y="-8467"/>
            <a:chExt cx="12192000" cy="6866467"/>
          </a:xfrm>
        </p:grpSpPr>
        <p:cxnSp>
          <p:nvCxnSpPr>
            <p:cNvPr id="19" name="Straight Connector 18"/>
            <p:cNvCxnSpPr/>
            <p:nvPr/>
          </p:nvCxnSpPr>
          <p:spPr>
            <a:xfrm>
              <a:off x="9370484"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168"/>
              <a:ext cx="476461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7706"/>
              <a:ext cx="3259667" cy="3810294"/>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7" y="3589086"/>
              <a:ext cx="1818217" cy="3268914"/>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2981"/>
              <a:ext cx="448733" cy="2845019"/>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051"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başlık stili için tıklatın</a:t>
            </a:r>
            <a:endParaRPr lang="en-US" altLang="tr-TR" smtClean="0"/>
          </a:p>
        </p:txBody>
      </p:sp>
      <p:sp>
        <p:nvSpPr>
          <p:cNvPr id="2052"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900" b="0" u="none">
                <a:solidFill>
                  <a:prstClr val="black">
                    <a:tint val="75000"/>
                  </a:prstClr>
                </a:solidFill>
                <a:latin typeface="Trebuchet MS" panose="020B0603020202020204"/>
              </a:defRPr>
            </a:lvl1pPr>
          </a:lstStyle>
          <a:p>
            <a:pPr>
              <a:defRPr/>
            </a:pPr>
            <a:fld id="{FB029571-9723-4687-BABB-F8BAC1C37A47}" type="datetimeFigureOut">
              <a:rPr lang="en-US"/>
              <a:pPr>
                <a:defRPr/>
              </a:pPr>
              <a:t>2/25/2016</a:t>
            </a:fld>
            <a:endParaRPr lang="en-US" dirty="0"/>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900" b="0" u="none">
                <a:solidFill>
                  <a:prstClr val="black">
                    <a:tint val="75000"/>
                  </a:prstClr>
                </a:solidFill>
                <a:latin typeface="Trebuchet MS" panose="020B0603020202020204"/>
              </a:defRPr>
            </a:lvl1pPr>
          </a:lstStyle>
          <a:p>
            <a:pPr>
              <a:defRPr/>
            </a:pPr>
            <a:endParaRPr 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900" b="0" u="none">
                <a:solidFill>
                  <a:srgbClr val="4A66AC">
                    <a:lumMod val="75000"/>
                  </a:srgbClr>
                </a:solidFill>
                <a:latin typeface="Trebuchet MS" panose="020B0603020202020204"/>
              </a:defRPr>
            </a:lvl1pPr>
          </a:lstStyle>
          <a:p>
            <a:pPr>
              <a:defRPr/>
            </a:pPr>
            <a:fld id="{CDB3E154-12A9-461F-9F4A-2FFD20240F3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646" r:id="rId5"/>
    <p:sldLayoutId id="2147485647" r:id="rId6"/>
    <p:sldLayoutId id="2147485648" r:id="rId7"/>
    <p:sldLayoutId id="2147485649" r:id="rId8"/>
    <p:sldLayoutId id="2147485650" r:id="rId9"/>
    <p:sldLayoutId id="2147485651" r:id="rId10"/>
    <p:sldLayoutId id="2147485652" r:id="rId11"/>
    <p:sldLayoutId id="2147485653" r:id="rId12"/>
    <p:sldLayoutId id="2147485654" r:id="rId13"/>
    <p:sldLayoutId id="2147485655" r:id="rId14"/>
    <p:sldLayoutId id="2147485656" r:id="rId15"/>
    <p:sldLayoutId id="2147485657" r:id="rId16"/>
    <p:sldLayoutId id="2147485658" r:id="rId17"/>
  </p:sldLayoutIdLst>
  <p:txStyles>
    <p:titleStyle>
      <a:lvl1pPr algn="l" defTabSz="457200" rtl="0" eaLnBrk="0" fontAlgn="base" hangingPunct="0">
        <a:spcBef>
          <a:spcPct val="0"/>
        </a:spcBef>
        <a:spcAft>
          <a:spcPct val="0"/>
        </a:spcAft>
        <a:defRPr sz="3600" kern="1200">
          <a:solidFill>
            <a:srgbClr val="374D81"/>
          </a:solidFill>
          <a:latin typeface="+mj-lt"/>
          <a:ea typeface="+mj-ea"/>
          <a:cs typeface="+mj-cs"/>
        </a:defRPr>
      </a:lvl1pPr>
      <a:lvl2pPr algn="l" defTabSz="457200" rtl="0" eaLnBrk="0" fontAlgn="base" hangingPunct="0">
        <a:spcBef>
          <a:spcPct val="0"/>
        </a:spcBef>
        <a:spcAft>
          <a:spcPct val="0"/>
        </a:spcAft>
        <a:defRPr sz="3600">
          <a:solidFill>
            <a:srgbClr val="374D81"/>
          </a:solidFill>
          <a:latin typeface="Trebuchet MS" pitchFamily="34" charset="0"/>
        </a:defRPr>
      </a:lvl2pPr>
      <a:lvl3pPr algn="l" defTabSz="457200" rtl="0" eaLnBrk="0" fontAlgn="base" hangingPunct="0">
        <a:spcBef>
          <a:spcPct val="0"/>
        </a:spcBef>
        <a:spcAft>
          <a:spcPct val="0"/>
        </a:spcAft>
        <a:defRPr sz="3600">
          <a:solidFill>
            <a:srgbClr val="374D81"/>
          </a:solidFill>
          <a:latin typeface="Trebuchet MS" pitchFamily="34" charset="0"/>
        </a:defRPr>
      </a:lvl3pPr>
      <a:lvl4pPr algn="l" defTabSz="457200" rtl="0" eaLnBrk="0" fontAlgn="base" hangingPunct="0">
        <a:spcBef>
          <a:spcPct val="0"/>
        </a:spcBef>
        <a:spcAft>
          <a:spcPct val="0"/>
        </a:spcAft>
        <a:defRPr sz="3600">
          <a:solidFill>
            <a:srgbClr val="374D81"/>
          </a:solidFill>
          <a:latin typeface="Trebuchet MS" pitchFamily="34" charset="0"/>
        </a:defRPr>
      </a:lvl4pPr>
      <a:lvl5pPr algn="l" defTabSz="457200" rtl="0" eaLnBrk="0" fontAlgn="base" hangingPunct="0">
        <a:spcBef>
          <a:spcPct val="0"/>
        </a:spcBef>
        <a:spcAft>
          <a:spcPct val="0"/>
        </a:spcAft>
        <a:defRPr sz="3600">
          <a:solidFill>
            <a:srgbClr val="374D8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rgbClr val="374D81"/>
        </a:buClr>
        <a:buSzPct val="80000"/>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rgbClr val="374D8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rgbClr val="374D8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rgbClr val="374D8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rgbClr val="374D8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C2938E86-0BBC-47A0-8A68-841DDE858088}"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5659" r:id="rId1"/>
    <p:sldLayoutId id="2147485660" r:id="rId2"/>
    <p:sldLayoutId id="2147485661" r:id="rId3"/>
    <p:sldLayoutId id="2147485662" r:id="rId4"/>
    <p:sldLayoutId id="2147485663" r:id="rId5"/>
    <p:sldLayoutId id="2147485664" r:id="rId6"/>
    <p:sldLayoutId id="2147485665" r:id="rId7"/>
    <p:sldLayoutId id="2147485666" r:id="rId8"/>
    <p:sldLayoutId id="2147485667" r:id="rId9"/>
    <p:sldLayoutId id="2147485668" r:id="rId10"/>
    <p:sldLayoutId id="2147485669" r:id="rId11"/>
    <p:sldLayoutId id="2147485670"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youtube.com/watch?v=hVvemzraFCA"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C:\Users\hbektas\Desktop\Documents\b.SHMB\Y&#305;ld&#305;r&#305;m%20Beyaz&#305;t%20&#220;.%20Standardiz\E&#286;&#304;T&#304;M%20V&#304;DEOLARI\WWW.IZLEVIDEO.NET-Football%20.mp4" TargetMode="Externa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microsoft.com/office/2007/relationships/diagramDrawing" Target="../diagrams/drawing1.xml"/><Relationship Id="rId26" Type="http://schemas.openxmlformats.org/officeDocument/2006/relationships/diagramQuickStyle" Target="../diagrams/quickStyle3.xml"/><Relationship Id="rId3" Type="http://schemas.openxmlformats.org/officeDocument/2006/relationships/image" Target="../media/image11.png"/><Relationship Id="rId21" Type="http://schemas.openxmlformats.org/officeDocument/2006/relationships/diagramQuickStyle" Target="../diagrams/quickStyle2.xml"/><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diagramColors" Target="../diagrams/colors1.xml"/><Relationship Id="rId25" Type="http://schemas.openxmlformats.org/officeDocument/2006/relationships/diagramLayout" Target="../diagrams/layout3.xml"/><Relationship Id="rId2" Type="http://schemas.openxmlformats.org/officeDocument/2006/relationships/image" Target="../media/image2.jpeg"/><Relationship Id="rId16" Type="http://schemas.openxmlformats.org/officeDocument/2006/relationships/diagramQuickStyle" Target="../diagrams/quickStyle1.xml"/><Relationship Id="rId20" Type="http://schemas.openxmlformats.org/officeDocument/2006/relationships/diagramLayout" Target="../diagrams/layout2.xml"/><Relationship Id="rId1" Type="http://schemas.openxmlformats.org/officeDocument/2006/relationships/slideLayout" Target="../slideLayouts/slideLayout31.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diagramData" Target="../diagrams/data3.xml"/><Relationship Id="rId5" Type="http://schemas.openxmlformats.org/officeDocument/2006/relationships/image" Target="../media/image13.png"/><Relationship Id="rId15" Type="http://schemas.openxmlformats.org/officeDocument/2006/relationships/diagramLayout" Target="../diagrams/layout1.xml"/><Relationship Id="rId23" Type="http://schemas.microsoft.com/office/2007/relationships/diagramDrawing" Target="../diagrams/drawing2.xml"/><Relationship Id="rId28" Type="http://schemas.microsoft.com/office/2007/relationships/diagramDrawing" Target="../diagrams/drawing3.xml"/><Relationship Id="rId10" Type="http://schemas.openxmlformats.org/officeDocument/2006/relationships/image" Target="../media/image18.png"/><Relationship Id="rId19" Type="http://schemas.openxmlformats.org/officeDocument/2006/relationships/diagramData" Target="../diagrams/data2.xml"/><Relationship Id="rId4" Type="http://schemas.openxmlformats.org/officeDocument/2006/relationships/image" Target="../media/image12.png"/><Relationship Id="rId9" Type="http://schemas.openxmlformats.org/officeDocument/2006/relationships/image" Target="../media/image17.jpeg"/><Relationship Id="rId14" Type="http://schemas.openxmlformats.org/officeDocument/2006/relationships/diagramData" Target="../diagrams/data1.xml"/><Relationship Id="rId22" Type="http://schemas.openxmlformats.org/officeDocument/2006/relationships/diagramColors" Target="../diagrams/colors2.xml"/><Relationship Id="rId27" Type="http://schemas.openxmlformats.org/officeDocument/2006/relationships/diagramColors" Target="../diagrams/colors3.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32.xml"/><Relationship Id="rId6" Type="http://schemas.openxmlformats.org/officeDocument/2006/relationships/image" Target="../media/image21.png"/><Relationship Id="rId5" Type="http://schemas.openxmlformats.org/officeDocument/2006/relationships/image" Target="../media/image17.jpe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hyperlink" Target="http://www.european-aluminium.eu/what-are-the-differences-between-standards-and-regulations/" TargetMode="External"/><Relationship Id="rId2" Type="http://schemas.openxmlformats.org/officeDocument/2006/relationships/hyperlink" Target="http://www.iec.ch/about/history/overview/" TargetMode="External"/><Relationship Id="rId1" Type="http://schemas.openxmlformats.org/officeDocument/2006/relationships/slideLayout" Target="../slideLayouts/slideLayout32.xml"/><Relationship Id="rId5" Type="http://schemas.openxmlformats.org/officeDocument/2006/relationships/image" Target="../media/image2.jpeg"/><Relationship Id="rId4" Type="http://schemas.openxmlformats.org/officeDocument/2006/relationships/hyperlink" Target="http://www.iso.org/iso/home/standards/benefitsofstandards.ht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C:\Users\hbektas\Desktop\Documents\b.SHMB\Y&#305;ld&#305;r&#305;m%20Beyaz&#305;t%20&#220;.%20Standardiz\E&#286;&#304;T&#304;M%20V&#304;DEOLARI\WWW.IZLEVIDEO.NET-What%20ISO%20standards%20do%20for%20you.mp4"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youtube.com/watch?v=9YByFdc0sWc"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C:\Users\hbektas\Desktop\Documents\b.SHMB\Y&#305;ld&#305;r&#305;m%20Beyaz&#305;t%20&#220;.%20Standardiz\E&#286;&#304;T&#304;M%20V&#304;DEOLARI\WWW.IZLEVIDEO.NET-CEN%20and%20CENELEC%20StandarDays.mp4"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2011Türk Standardları Enstitüsü</a:t>
            </a:r>
          </a:p>
        </p:txBody>
      </p:sp>
      <p:sp>
        <p:nvSpPr>
          <p:cNvPr id="47108"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3BA99F3-68E8-40C9-AFC1-06E923E4C584}" type="slidenum">
              <a:rPr lang="tr-TR" altLang="tr-TR" sz="1000" smtClean="0">
                <a:solidFill>
                  <a:srgbClr val="FF0000"/>
                </a:solidFill>
                <a:latin typeface="Verdana" pitchFamily="34" charset="0"/>
              </a:rPr>
              <a:pPr>
                <a:spcBef>
                  <a:spcPct val="0"/>
                </a:spcBef>
                <a:buClrTx/>
                <a:buSzTx/>
                <a:buFontTx/>
                <a:buNone/>
              </a:pPr>
              <a:t>1</a:t>
            </a:fld>
            <a:endParaRPr lang="tr-TR" altLang="tr-TR" sz="1000" smtClean="0">
              <a:solidFill>
                <a:srgbClr val="FF0000"/>
              </a:solidFill>
              <a:latin typeface="Verdana" pitchFamily="34" charset="0"/>
            </a:endParaRPr>
          </a:p>
        </p:txBody>
      </p:sp>
      <p:sp>
        <p:nvSpPr>
          <p:cNvPr id="526338" name="Text Box 2"/>
          <p:cNvSpPr txBox="1">
            <a:spLocks noChangeArrowheads="1"/>
          </p:cNvSpPr>
          <p:nvPr/>
        </p:nvSpPr>
        <p:spPr bwMode="auto">
          <a:xfrm>
            <a:off x="1223963" y="388938"/>
            <a:ext cx="7235825" cy="519112"/>
          </a:xfrm>
          <a:prstGeom prst="rect">
            <a:avLst/>
          </a:prstGeom>
          <a:noFill/>
          <a:ln w="9525">
            <a:noFill/>
            <a:miter lim="800000"/>
            <a:headEnd/>
            <a:tailEnd/>
          </a:ln>
          <a:effectLst/>
        </p:spPr>
        <p:txBody>
          <a:bodyPr>
            <a:spAutoFit/>
          </a:bodyPr>
          <a:lstStyle/>
          <a:p>
            <a:pPr algn="ctr">
              <a:defRPr/>
            </a:pPr>
            <a:r>
              <a:rPr lang="tr-TR" u="none">
                <a:solidFill>
                  <a:srgbClr val="FF0000"/>
                </a:solidFill>
                <a:effectLst>
                  <a:outerShdw blurRad="38100" dist="38100" dir="2700000" algn="tl">
                    <a:srgbClr val="C0C0C0"/>
                  </a:outerShdw>
                </a:effectLst>
              </a:rPr>
              <a:t>TURKISH STANDARDS INSTITUTION</a:t>
            </a:r>
          </a:p>
        </p:txBody>
      </p:sp>
      <p:pic>
        <p:nvPicPr>
          <p:cNvPr id="47110" name="Picture 3" descr="Turkish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7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4" descr="TSE bina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955800"/>
            <a:ext cx="338455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6341" name="Text Box 5"/>
          <p:cNvSpPr txBox="1">
            <a:spLocks noChangeArrowheads="1"/>
          </p:cNvSpPr>
          <p:nvPr/>
        </p:nvSpPr>
        <p:spPr bwMode="auto">
          <a:xfrm>
            <a:off x="3851275" y="1989138"/>
            <a:ext cx="4956175" cy="3354387"/>
          </a:xfrm>
          <a:prstGeom prst="rect">
            <a:avLst/>
          </a:prstGeom>
          <a:noFill/>
          <a:ln w="9525">
            <a:noFill/>
            <a:miter lim="800000"/>
            <a:headEnd/>
            <a:tailEnd/>
          </a:ln>
          <a:effectLst/>
        </p:spPr>
        <p:txBody>
          <a:bodyPr>
            <a:spAutoFit/>
          </a:bodyPr>
          <a:lstStyle/>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r>
              <a:rPr lang="tr-TR" sz="4000" u="none" dirty="0" err="1">
                <a:solidFill>
                  <a:srgbClr val="FF0000"/>
                </a:solidFill>
                <a:effectLst>
                  <a:outerShdw blurRad="38100" dist="38100" dir="2700000" algn="tl">
                    <a:srgbClr val="C0C0C0"/>
                  </a:outerShdw>
                </a:effectLst>
              </a:rPr>
              <a:t>Introduction</a:t>
            </a:r>
            <a:r>
              <a:rPr lang="tr-TR" sz="4000" u="none" dirty="0">
                <a:solidFill>
                  <a:srgbClr val="FF0000"/>
                </a:solidFill>
                <a:effectLst>
                  <a:outerShdw blurRad="38100" dist="38100" dir="2700000" algn="tl">
                    <a:srgbClr val="C0C0C0"/>
                  </a:outerShdw>
                </a:effectLst>
              </a:rPr>
              <a:t> </a:t>
            </a:r>
            <a:r>
              <a:rPr lang="tr-TR" sz="4000" u="none" dirty="0" err="1">
                <a:solidFill>
                  <a:srgbClr val="FF0000"/>
                </a:solidFill>
                <a:effectLst>
                  <a:outerShdw blurRad="38100" dist="38100" dir="2700000" algn="tl">
                    <a:srgbClr val="C0C0C0"/>
                  </a:outerShdw>
                </a:effectLst>
              </a:rPr>
              <a:t>to</a:t>
            </a:r>
            <a:r>
              <a:rPr lang="tr-TR" sz="4000" u="none" dirty="0">
                <a:solidFill>
                  <a:srgbClr val="FF0000"/>
                </a:solidFill>
                <a:effectLst>
                  <a:outerShdw blurRad="38100" dist="38100" dir="2700000" algn="tl">
                    <a:srgbClr val="C0C0C0"/>
                  </a:outerShdw>
                </a:effectLst>
              </a:rPr>
              <a:t> </a:t>
            </a:r>
            <a:r>
              <a:rPr lang="tr-TR" sz="4000" u="none">
                <a:solidFill>
                  <a:srgbClr val="FF0000"/>
                </a:solidFill>
                <a:effectLst>
                  <a:outerShdw blurRad="38100" dist="38100" dir="2700000" algn="tl">
                    <a:srgbClr val="C0C0C0"/>
                  </a:outerShdw>
                </a:effectLst>
              </a:rPr>
              <a:t>Standardization</a:t>
            </a:r>
            <a:r>
              <a:rPr lang="tr-TR" sz="4000" u="none" dirty="0">
                <a:solidFill>
                  <a:srgbClr val="FF0000"/>
                </a:solidFill>
                <a:effectLst>
                  <a:outerShdw blurRad="38100" dist="38100" dir="2700000" algn="tl">
                    <a:srgbClr val="C0C0C0"/>
                  </a:outerShdw>
                </a:effectLst>
              </a:rPr>
              <a:t> </a:t>
            </a:r>
          </a:p>
          <a:p>
            <a:pPr algn="ctr" eaLnBrk="1" hangingPunct="1">
              <a:defRPr/>
            </a:pPr>
            <a:endParaRPr lang="tr-TR" sz="32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p:txBody>
      </p:sp>
      <p:sp>
        <p:nvSpPr>
          <p:cNvPr id="526342" name="Text Box 6"/>
          <p:cNvSpPr txBox="1">
            <a:spLocks noChangeArrowheads="1"/>
          </p:cNvSpPr>
          <p:nvPr/>
        </p:nvSpPr>
        <p:spPr bwMode="auto">
          <a:xfrm>
            <a:off x="468313" y="5084763"/>
            <a:ext cx="184150" cy="336550"/>
          </a:xfrm>
          <a:prstGeom prst="rect">
            <a:avLst/>
          </a:prstGeom>
          <a:noFill/>
          <a:ln w="9525">
            <a:noFill/>
            <a:miter lim="800000"/>
            <a:headEnd/>
            <a:tailEnd/>
          </a:ln>
          <a:effectLst/>
        </p:spPr>
        <p:txBody>
          <a:bodyPr wrap="none">
            <a:spAutoFit/>
          </a:bodyPr>
          <a:lstStyle/>
          <a:p>
            <a:pPr eaLnBrk="1" hangingPunct="1">
              <a:defRPr/>
            </a:pPr>
            <a:endParaRPr lang="en-US" sz="1600" b="0" u="none">
              <a:solidFill>
                <a:srgbClr val="FF0000"/>
              </a:solidFill>
              <a:effectLst>
                <a:outerShdw blurRad="38100" dist="38100" dir="2700000" algn="tl">
                  <a:srgbClr val="C0C0C0"/>
                </a:outerShdw>
              </a:effectLst>
            </a:endParaRPr>
          </a:p>
        </p:txBody>
      </p:sp>
      <p:sp>
        <p:nvSpPr>
          <p:cNvPr id="10" name="Rectangle 3"/>
          <p:cNvSpPr txBox="1">
            <a:spLocks noChangeArrowheads="1"/>
          </p:cNvSpPr>
          <p:nvPr/>
        </p:nvSpPr>
        <p:spPr bwMode="auto">
          <a:xfrm>
            <a:off x="560388" y="4673600"/>
            <a:ext cx="3228975"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Clr>
                <a:schemeClr val="folHlink"/>
              </a:buClr>
              <a:buSzPct val="60000"/>
              <a:buFont typeface="Wingdings" pitchFamily="2" charset="2"/>
              <a:buNone/>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rgbClr val="3333CC"/>
              </a:buClr>
              <a:defRPr/>
            </a:pPr>
            <a:r>
              <a:rPr lang="tr-TR" altLang="tr-TR" sz="2000" u="none" kern="0" dirty="0" smtClean="0">
                <a:solidFill>
                  <a:srgbClr val="002060"/>
                </a:solidFill>
                <a:latin typeface="Tahoma"/>
              </a:rPr>
              <a:t>Dr. Hatice BEKTAŞ</a:t>
            </a:r>
          </a:p>
          <a:p>
            <a:pPr eaLnBrk="1" hangingPunct="1">
              <a:buClr>
                <a:srgbClr val="3333CC"/>
              </a:buClr>
              <a:defRPr/>
            </a:pPr>
            <a:r>
              <a:rPr lang="tr-TR" altLang="tr-TR" sz="2000" u="none" kern="0" dirty="0" smtClean="0">
                <a:solidFill>
                  <a:srgbClr val="002060"/>
                </a:solidFill>
                <a:latin typeface="Tahoma"/>
              </a:rPr>
              <a:t>Technical </a:t>
            </a:r>
            <a:r>
              <a:rPr lang="tr-TR" altLang="tr-TR" sz="2000" u="none" kern="0" dirty="0" err="1" smtClean="0">
                <a:solidFill>
                  <a:srgbClr val="002060"/>
                </a:solidFill>
                <a:latin typeface="Tahoma"/>
              </a:rPr>
              <a:t>Expert</a:t>
            </a:r>
            <a:endParaRPr lang="tr-TR" altLang="tr-TR" sz="2000" u="none" kern="0" dirty="0" smtClean="0">
              <a:solidFill>
                <a:srgbClr val="002060"/>
              </a:solidFill>
              <a:latin typeface="Tahoma"/>
            </a:endParaRPr>
          </a:p>
          <a:p>
            <a:pPr eaLnBrk="1" hangingPunct="1">
              <a:buClr>
                <a:srgbClr val="3333CC"/>
              </a:buClr>
              <a:defRPr/>
            </a:pPr>
            <a:r>
              <a:rPr lang="tr-TR" altLang="tr-TR" sz="2000" u="none" kern="0" dirty="0" smtClean="0">
                <a:solidFill>
                  <a:srgbClr val="002060"/>
                </a:solidFill>
                <a:latin typeface="Tahoma"/>
              </a:rPr>
              <a:t>hbektas@tse.org.tr</a:t>
            </a:r>
          </a:p>
          <a:p>
            <a:pPr eaLnBrk="1" hangingPunct="1">
              <a:buClr>
                <a:srgbClr val="3333CC"/>
              </a:buClr>
              <a:defRPr/>
            </a:pPr>
            <a:r>
              <a:rPr lang="tr-TR" sz="2000" u="none" kern="0" dirty="0" smtClean="0">
                <a:solidFill>
                  <a:srgbClr val="002060"/>
                </a:solidFill>
                <a:latin typeface="Tahoma"/>
              </a:rPr>
              <a:t>416 </a:t>
            </a:r>
            <a:r>
              <a:rPr lang="tr-TR" sz="2000" u="none" kern="0" dirty="0">
                <a:solidFill>
                  <a:srgbClr val="002060"/>
                </a:solidFill>
                <a:latin typeface="Tahoma"/>
              </a:rPr>
              <a:t>64 29</a:t>
            </a:r>
          </a:p>
          <a:p>
            <a:pPr eaLnBrk="1" hangingPunct="1">
              <a:buClr>
                <a:srgbClr val="3333CC"/>
              </a:buClr>
              <a:defRPr/>
            </a:pPr>
            <a:endParaRPr lang="tr-TR" altLang="tr-TR" sz="2000" u="none" kern="0" dirty="0" smtClean="0">
              <a:solidFill>
                <a:srgbClr val="002060"/>
              </a:solidFill>
              <a:latin typeface="Tahoma"/>
            </a:endParaRPr>
          </a:p>
          <a:p>
            <a:pPr eaLnBrk="1" hangingPunct="1">
              <a:buClr>
                <a:srgbClr val="3333CC"/>
              </a:buClr>
              <a:defRPr/>
            </a:pPr>
            <a:endParaRPr lang="en-US" altLang="tr-TR" sz="2400" u="none" kern="0" dirty="0" smtClean="0">
              <a:solidFill>
                <a:srgbClr val="002060"/>
              </a:solidFill>
              <a:latin typeface="Tahom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6338"/>
                                        </p:tgtEl>
                                        <p:attrNameLst>
                                          <p:attrName>style.visibility</p:attrName>
                                        </p:attrNameLst>
                                      </p:cBhvr>
                                      <p:to>
                                        <p:strVal val="visible"/>
                                      </p:to>
                                    </p:set>
                                    <p:animEffect transition="in" filter="blinds(horizontal)">
                                      <p:cBhvr>
                                        <p:cTn id="7" dur="2000"/>
                                        <p:tgtEl>
                                          <p:spTgt spid="52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sz="2800" dirty="0" smtClean="0"/>
              <a:t>Football </a:t>
            </a:r>
            <a:r>
              <a:rPr lang="en-US" sz="2800" dirty="0"/>
              <a:t>&amp; Standards (World Cup) - Part 1 </a:t>
            </a:r>
            <a:r>
              <a:rPr lang="en-US" sz="2800" dirty="0" smtClean="0"/>
              <a:t>- CEN </a:t>
            </a:r>
            <a:r>
              <a:rPr lang="en-US" sz="2800" dirty="0"/>
              <a:t>and CENELEC</a:t>
            </a:r>
            <a:endParaRPr lang="tr-TR" sz="2800" dirty="0"/>
          </a:p>
        </p:txBody>
      </p:sp>
      <p:sp>
        <p:nvSpPr>
          <p:cNvPr id="56323" name="Metin Yer Tutucusu 2"/>
          <p:cNvSpPr>
            <a:spLocks noGrp="1"/>
          </p:cNvSpPr>
          <p:nvPr>
            <p:ph type="body" idx="1"/>
          </p:nvPr>
        </p:nvSpPr>
        <p:spPr/>
        <p:txBody>
          <a:bodyPr/>
          <a:lstStyle/>
          <a:p>
            <a:r>
              <a:rPr lang="tr-TR" altLang="tr-TR" u="sng" smtClean="0">
                <a:hlinkClick r:id="rId2"/>
              </a:rPr>
              <a:t>https://www.youtube.com/watch?v=hVvemzraFCA</a:t>
            </a:r>
            <a:endParaRPr lang="tr-TR" altLang="tr-TR" b="1"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632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6EA1A875-75E9-406A-94E2-4E1A7F133D59}" type="slidenum">
              <a:rPr lang="tr-TR" altLang="tr-TR" sz="1000" smtClean="0">
                <a:solidFill>
                  <a:srgbClr val="FF0000"/>
                </a:solidFill>
                <a:latin typeface="Verdana" pitchFamily="34" charset="0"/>
              </a:rPr>
              <a:pPr>
                <a:spcBef>
                  <a:spcPct val="0"/>
                </a:spcBef>
                <a:buClrTx/>
                <a:buSzTx/>
                <a:buFontTx/>
                <a:buNone/>
              </a:pPr>
              <a:t>10</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quarter"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7347" name="Slayt Numarası Yer Tutucusu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ACB5C07-F95D-49EA-A2EC-8B796D588E82}" type="slidenum">
              <a:rPr lang="tr-TR" altLang="tr-TR" sz="1000" smtClean="0">
                <a:solidFill>
                  <a:srgbClr val="FF0000"/>
                </a:solidFill>
                <a:latin typeface="Verdana" pitchFamily="34" charset="0"/>
              </a:rPr>
              <a:pPr>
                <a:spcBef>
                  <a:spcPct val="0"/>
                </a:spcBef>
                <a:buClrTx/>
                <a:buSzTx/>
                <a:buFontTx/>
                <a:buNone/>
              </a:pPr>
              <a:t>11</a:t>
            </a:fld>
            <a:endParaRPr lang="tr-TR" altLang="tr-TR" sz="1000" smtClean="0">
              <a:solidFill>
                <a:srgbClr val="FF0000"/>
              </a:solidFill>
              <a:latin typeface="Verdana" pitchFamily="34" charset="0"/>
            </a:endParaRPr>
          </a:p>
        </p:txBody>
      </p:sp>
      <p:pic>
        <p:nvPicPr>
          <p:cNvPr id="4" name="WWW.IZLEVIDEO.NET-Football .mp4">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048000" y="22860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t>TSE </a:t>
            </a:r>
            <a:r>
              <a:rPr lang="tr-TR" dirty="0" err="1" smtClean="0"/>
              <a:t>standardization</a:t>
            </a:r>
            <a:endParaRPr lang="tr-TR" dirty="0"/>
          </a:p>
        </p:txBody>
      </p:sp>
      <p:sp>
        <p:nvSpPr>
          <p:cNvPr id="58371"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837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95EA42F7-EDB0-4FF6-99E6-3957BC995286}" type="slidenum">
              <a:rPr lang="tr-TR" altLang="tr-TR" sz="1000" smtClean="0">
                <a:solidFill>
                  <a:srgbClr val="FF0000"/>
                </a:solidFill>
                <a:latin typeface="Verdana" pitchFamily="34" charset="0"/>
              </a:rPr>
              <a:pPr>
                <a:spcBef>
                  <a:spcPct val="0"/>
                </a:spcBef>
                <a:buClrTx/>
                <a:buSzTx/>
                <a:buFontTx/>
                <a:buNone/>
              </a:pPr>
              <a:t>12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Başlık 1"/>
          <p:cNvSpPr>
            <a:spLocks noGrp="1"/>
          </p:cNvSpPr>
          <p:nvPr>
            <p:ph type="title"/>
          </p:nvPr>
        </p:nvSpPr>
        <p:spPr/>
        <p:txBody>
          <a:bodyPr/>
          <a:lstStyle/>
          <a:p>
            <a:r>
              <a:rPr lang="tr-TR" altLang="tr-TR" smtClean="0"/>
              <a:t>Benefits of the Standards</a:t>
            </a:r>
          </a:p>
        </p:txBody>
      </p:sp>
      <p:sp>
        <p:nvSpPr>
          <p:cNvPr id="3" name="İçerik Yer Tutucusu 2"/>
          <p:cNvSpPr>
            <a:spLocks noGrp="1"/>
          </p:cNvSpPr>
          <p:nvPr>
            <p:ph idx="1"/>
          </p:nvPr>
        </p:nvSpPr>
        <p:spPr>
          <a:xfrm>
            <a:off x="0" y="1268413"/>
            <a:ext cx="9144000" cy="5113337"/>
          </a:xfrm>
        </p:spPr>
        <p:txBody>
          <a:bodyPr/>
          <a:lstStyle/>
          <a:p>
            <a:pPr marL="0" indent="0">
              <a:buFont typeface="Wingdings" pitchFamily="2" charset="2"/>
              <a:buNone/>
              <a:defRPr/>
            </a:pPr>
            <a:r>
              <a:rPr lang="en-US" sz="2400" dirty="0" smtClean="0"/>
              <a:t>Standards bring technological, economic and societal benefits. Conformity to Standards helps;</a:t>
            </a:r>
          </a:p>
          <a:p>
            <a:pPr>
              <a:defRPr/>
            </a:pPr>
            <a:endParaRPr lang="en-US" sz="2400" dirty="0" smtClean="0"/>
          </a:p>
          <a:p>
            <a:pPr>
              <a:defRPr/>
            </a:pPr>
            <a:r>
              <a:rPr lang="en-US" sz="2400" dirty="0" smtClean="0"/>
              <a:t> to establish security and quality requirements for products, services and facilities</a:t>
            </a:r>
          </a:p>
          <a:p>
            <a:pPr>
              <a:defRPr/>
            </a:pPr>
            <a:r>
              <a:rPr lang="en-US" sz="2400" dirty="0" smtClean="0"/>
              <a:t>to improve the production process</a:t>
            </a:r>
          </a:p>
          <a:p>
            <a:pPr>
              <a:defRPr/>
            </a:pPr>
            <a:r>
              <a:rPr lang="en-US" sz="2400" dirty="0" smtClean="0"/>
              <a:t>to promote the use of technology</a:t>
            </a:r>
          </a:p>
          <a:p>
            <a:pPr>
              <a:defRPr/>
            </a:pPr>
            <a:r>
              <a:rPr lang="en-US" sz="2400" dirty="0" smtClean="0"/>
              <a:t>to harmonize technical specifications of products and services making industry more efficient </a:t>
            </a:r>
          </a:p>
          <a:p>
            <a:pPr>
              <a:defRPr/>
            </a:pPr>
            <a:r>
              <a:rPr lang="en-US" sz="2400" dirty="0" smtClean="0"/>
              <a:t>to break down barriers to international trade</a:t>
            </a:r>
          </a:p>
          <a:p>
            <a:pPr>
              <a:defRPr/>
            </a:pPr>
            <a:r>
              <a:rPr lang="en-US" sz="2400" dirty="0" smtClean="0"/>
              <a:t>to make sure consumers that products are safe, efficient and good for the environment.</a:t>
            </a:r>
          </a:p>
          <a:p>
            <a:pPr>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939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91B27988-AE87-4B9B-99B8-38809BD0CC0D}" type="slidenum">
              <a:rPr lang="tr-TR" altLang="tr-TR" sz="1000" smtClean="0">
                <a:solidFill>
                  <a:srgbClr val="FF0000"/>
                </a:solidFill>
                <a:latin typeface="Verdana" pitchFamily="34" charset="0"/>
              </a:rPr>
              <a:pPr>
                <a:spcBef>
                  <a:spcPct val="0"/>
                </a:spcBef>
                <a:buClrTx/>
                <a:buSzTx/>
                <a:buFontTx/>
                <a:buNone/>
              </a:pPr>
              <a:t>13</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Başlık 1"/>
          <p:cNvSpPr>
            <a:spLocks noGrp="1"/>
          </p:cNvSpPr>
          <p:nvPr>
            <p:ph type="title"/>
          </p:nvPr>
        </p:nvSpPr>
        <p:spPr/>
        <p:txBody>
          <a:bodyPr/>
          <a:lstStyle/>
          <a:p>
            <a:r>
              <a:rPr lang="tr-TR" altLang="tr-TR" smtClean="0"/>
              <a:t>Standards</a:t>
            </a:r>
          </a:p>
        </p:txBody>
      </p:sp>
      <p:sp>
        <p:nvSpPr>
          <p:cNvPr id="60419" name="İçerik Yer Tutucusu 2"/>
          <p:cNvSpPr>
            <a:spLocks noGrp="1"/>
          </p:cNvSpPr>
          <p:nvPr>
            <p:ph idx="1"/>
          </p:nvPr>
        </p:nvSpPr>
        <p:spPr>
          <a:xfrm>
            <a:off x="0" y="1341438"/>
            <a:ext cx="9144000" cy="4824412"/>
          </a:xfrm>
        </p:spPr>
        <p:txBody>
          <a:bodyPr/>
          <a:lstStyle/>
          <a:p>
            <a:r>
              <a:rPr lang="en-US" altLang="tr-TR" smtClean="0"/>
              <a:t>Standards are an integral part of our daily lives</a:t>
            </a:r>
            <a:r>
              <a:rPr lang="tr-TR" altLang="tr-TR" smtClean="0"/>
              <a:t>.</a:t>
            </a:r>
          </a:p>
          <a:p>
            <a:r>
              <a:rPr lang="tr-TR" altLang="tr-TR" smtClean="0"/>
              <a:t>In </a:t>
            </a:r>
            <a:r>
              <a:rPr lang="en-US" altLang="tr-TR" smtClean="0"/>
              <a:t>our workplaces, </a:t>
            </a:r>
            <a:r>
              <a:rPr lang="tr-TR" altLang="tr-TR" smtClean="0"/>
              <a:t>in </a:t>
            </a:r>
            <a:r>
              <a:rPr lang="en-US" altLang="tr-TR" smtClean="0"/>
              <a:t>our homes, in stores</a:t>
            </a:r>
            <a:r>
              <a:rPr lang="tr-TR" altLang="tr-TR" smtClean="0"/>
              <a:t>,</a:t>
            </a:r>
            <a:r>
              <a:rPr lang="en-US" altLang="tr-TR" smtClean="0"/>
              <a:t> </a:t>
            </a:r>
            <a:r>
              <a:rPr lang="tr-TR" altLang="tr-TR" smtClean="0"/>
              <a:t>even</a:t>
            </a:r>
            <a:r>
              <a:rPr lang="en-US" altLang="tr-TR" smtClean="0"/>
              <a:t> on the street</a:t>
            </a:r>
            <a:r>
              <a:rPr lang="tr-TR" altLang="tr-TR" smtClean="0"/>
              <a:t>,</a:t>
            </a:r>
            <a:r>
              <a:rPr lang="en-US" altLang="tr-TR" smtClean="0"/>
              <a:t> the number of things not covered by the standard</a:t>
            </a:r>
            <a:r>
              <a:rPr lang="tr-TR" altLang="tr-TR" smtClean="0"/>
              <a:t>s </a:t>
            </a:r>
            <a:r>
              <a:rPr lang="en-US" altLang="tr-TR" smtClean="0"/>
              <a:t>is quite low</a:t>
            </a:r>
            <a:r>
              <a:rPr lang="tr-TR" altLang="tr-TR" smtClean="0"/>
              <a:t>.</a:t>
            </a:r>
          </a:p>
          <a:p>
            <a:r>
              <a:rPr lang="tr-TR" altLang="tr-TR" smtClean="0"/>
              <a:t>W</a:t>
            </a:r>
            <a:r>
              <a:rPr lang="en-US" altLang="tr-TR" smtClean="0"/>
              <a:t>e want equipment and instruments</a:t>
            </a:r>
            <a:r>
              <a:rPr lang="tr-TR" altLang="tr-TR" smtClean="0"/>
              <a:t> to be </a:t>
            </a:r>
            <a:r>
              <a:rPr lang="en-US" altLang="tr-TR" smtClean="0"/>
              <a:t>proper functioning, to be safe, </a:t>
            </a:r>
            <a:r>
              <a:rPr lang="tr-TR" altLang="tr-TR" smtClean="0"/>
              <a:t>to </a:t>
            </a:r>
            <a:r>
              <a:rPr lang="en-US" altLang="tr-TR" smtClean="0"/>
              <a:t>connect to other devices.</a:t>
            </a:r>
            <a:endParaRPr lang="tr-TR" altLang="tr-TR" smtClean="0"/>
          </a:p>
          <a:p>
            <a:r>
              <a:rPr lang="tr-TR" altLang="tr-TR" smtClean="0"/>
              <a:t>As </a:t>
            </a:r>
            <a:r>
              <a:rPr lang="en-US" altLang="tr-TR" smtClean="0"/>
              <a:t>consumer</a:t>
            </a:r>
            <a:r>
              <a:rPr lang="tr-TR" altLang="tr-TR" smtClean="0"/>
              <a:t>s, w</a:t>
            </a:r>
            <a:r>
              <a:rPr lang="en-US" altLang="tr-TR" smtClean="0"/>
              <a:t>e want to trust products</a:t>
            </a:r>
            <a:r>
              <a:rPr lang="tr-TR" altLang="tr-TR" smtClean="0"/>
              <a:t>.</a:t>
            </a:r>
          </a:p>
          <a:p>
            <a:r>
              <a:rPr lang="tr-TR" altLang="tr-TR" smtClean="0"/>
              <a:t>W</a:t>
            </a:r>
            <a:r>
              <a:rPr lang="en-US" altLang="tr-TR" smtClean="0"/>
              <a:t>e want </a:t>
            </a:r>
            <a:r>
              <a:rPr lang="tr-TR" altLang="tr-TR" smtClean="0"/>
              <a:t>f</a:t>
            </a:r>
            <a:r>
              <a:rPr lang="en-US" altLang="tr-TR" smtClean="0"/>
              <a:t>ood to be reliable,</a:t>
            </a:r>
            <a:r>
              <a:rPr lang="tr-TR" altLang="tr-TR" smtClean="0"/>
              <a:t> to</a:t>
            </a:r>
            <a:r>
              <a:rPr lang="en-US" altLang="tr-TR" smtClean="0"/>
              <a:t> have clean water</a:t>
            </a:r>
            <a:r>
              <a:rPr lang="tr-TR" altLang="tr-TR" smtClean="0"/>
              <a:t>.</a:t>
            </a:r>
          </a:p>
          <a:p>
            <a:endParaRPr lang="tr-TR" altLang="tr-TR" smtClean="0"/>
          </a:p>
          <a:p>
            <a:r>
              <a:rPr lang="en-US" altLang="tr-TR" smtClean="0"/>
              <a:t>In short, </a:t>
            </a:r>
            <a:r>
              <a:rPr lang="en-US" altLang="tr-TR" b="1" smtClean="0"/>
              <a:t>we want STANDARDS</a:t>
            </a:r>
            <a:r>
              <a:rPr lang="tr-TR" altLang="tr-TR" b="1" smtClean="0"/>
              <a:t> in our lives.</a:t>
            </a:r>
          </a:p>
          <a:p>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6042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D529DDF-A0B3-4D4E-A894-FA7F80362048}" type="slidenum">
              <a:rPr lang="tr-TR" altLang="tr-TR" sz="1000" smtClean="0">
                <a:solidFill>
                  <a:srgbClr val="FF0000"/>
                </a:solidFill>
                <a:latin typeface="Verdana" pitchFamily="34" charset="0"/>
              </a:rPr>
              <a:pPr>
                <a:spcBef>
                  <a:spcPct val="0"/>
                </a:spcBef>
                <a:buClrTx/>
                <a:buSzTx/>
                <a:buFontTx/>
                <a:buNone/>
              </a:pPr>
              <a:t>14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Unvan 5"/>
          <p:cNvSpPr>
            <a:spLocks noGrp="1"/>
          </p:cNvSpPr>
          <p:nvPr>
            <p:ph type="ctrTitle" idx="4294967295"/>
          </p:nvPr>
        </p:nvSpPr>
        <p:spPr>
          <a:xfrm>
            <a:off x="395288" y="152400"/>
            <a:ext cx="7489825" cy="755650"/>
          </a:xfrm>
        </p:spPr>
        <p:txBody>
          <a:bodyPr/>
          <a:lstStyle/>
          <a:p>
            <a:pPr algn="ctr" eaLnBrk="1" hangingPunct="1"/>
            <a:r>
              <a:rPr lang="tr-TR" altLang="tr-TR" b="1" smtClean="0"/>
              <a:t> 			Standards @daily life</a:t>
            </a:r>
          </a:p>
        </p:txBody>
      </p:sp>
      <p:pic>
        <p:nvPicPr>
          <p:cNvPr id="61443" name="Resim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288" y="714375"/>
            <a:ext cx="3889375"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Resim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714375"/>
            <a:ext cx="4059237"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İçerik Yer Tutucusu 2"/>
          <p:cNvSpPr>
            <a:spLocks noGrp="1"/>
          </p:cNvSpPr>
          <p:nvPr>
            <p:ph idx="1"/>
          </p:nvPr>
        </p:nvSpPr>
        <p:spPr/>
        <p:txBody>
          <a:bodyPr/>
          <a:lstStyle/>
          <a:p>
            <a:pPr eaLnBrk="1" hangingPunct="1"/>
            <a:endParaRPr lang="tr-TR" altLang="tr-TR" smtClean="0"/>
          </a:p>
        </p:txBody>
      </p:sp>
      <p:pic>
        <p:nvPicPr>
          <p:cNvPr id="62467" name="Resim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60350"/>
            <a:ext cx="833755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Unvan 7"/>
          <p:cNvSpPr>
            <a:spLocks noGrp="1"/>
          </p:cNvSpPr>
          <p:nvPr>
            <p:ph type="title"/>
          </p:nvPr>
        </p:nvSpPr>
        <p:spPr/>
        <p:txBody>
          <a:bodyPr/>
          <a:lstStyle/>
          <a:p>
            <a:pPr eaLnBrk="1" hangingPunct="1"/>
            <a:endParaRPr lang="tr-TR" altLang="tr-TR" smtClean="0"/>
          </a:p>
        </p:txBody>
      </p:sp>
      <p:sp>
        <p:nvSpPr>
          <p:cNvPr id="63491" name="İçerik Yer Tutucusu 8"/>
          <p:cNvSpPr>
            <a:spLocks noGrp="1"/>
          </p:cNvSpPr>
          <p:nvPr>
            <p:ph idx="1"/>
          </p:nvPr>
        </p:nvSpPr>
        <p:spPr/>
        <p:txBody>
          <a:bodyPr/>
          <a:lstStyle/>
          <a:p>
            <a:pPr eaLnBrk="1" hangingPunct="1"/>
            <a:endParaRPr lang="tr-TR" altLang="tr-TR" smtClean="0"/>
          </a:p>
        </p:txBody>
      </p:sp>
      <p:pic>
        <p:nvPicPr>
          <p:cNvPr id="63492" name="Resim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0700" y="703263"/>
            <a:ext cx="7929563"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Veri Yer Tutucusu 2"/>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5434200-5BC8-472C-A59B-43AE9FCDE6EB}" type="datetime1">
              <a:rPr lang="tr-TR" altLang="tr-TR" sz="1400" smtClean="0">
                <a:solidFill>
                  <a:srgbClr val="FF0000"/>
                </a:solidFill>
                <a:latin typeface="Tahoma" pitchFamily="34" charset="0"/>
                <a:ea typeface="宋体" pitchFamily="2" charset="-122"/>
              </a:rPr>
              <a:pPr>
                <a:spcBef>
                  <a:spcPct val="0"/>
                </a:spcBef>
                <a:buClrTx/>
                <a:buSzTx/>
                <a:buFontTx/>
                <a:buNone/>
              </a:pPr>
              <a:t>25.02.2016</a:t>
            </a:fld>
            <a:endParaRPr lang="en-US" altLang="tr-TR" sz="1400" smtClean="0">
              <a:solidFill>
                <a:srgbClr val="FF0000"/>
              </a:solidFill>
              <a:latin typeface="Tahoma" pitchFamily="34" charset="0"/>
              <a:ea typeface="宋体" pitchFamily="2" charset="-122"/>
            </a:endParaRPr>
          </a:p>
        </p:txBody>
      </p:sp>
      <p:sp>
        <p:nvSpPr>
          <p:cNvPr id="64515" name="Altbilgi Yer Tutucusu 3"/>
          <p:cNvSpPr>
            <a:spLocks noGrp="1"/>
          </p:cNvSpPr>
          <p:nvPr>
            <p:ph type="ftr" sz="quarter" idx="4294967295"/>
          </p:nvPr>
        </p:nvSpPr>
        <p:spPr bwMode="auto">
          <a:xfrm>
            <a:off x="685800" y="6329363"/>
            <a:ext cx="2382838"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r" eaLnBrk="1" hangingPunct="1">
              <a:spcBef>
                <a:spcPct val="0"/>
              </a:spcBef>
              <a:buClrTx/>
              <a:buSzTx/>
              <a:buFontTx/>
              <a:buNone/>
            </a:pPr>
            <a:r>
              <a:rPr lang="tr-TR" altLang="tr-TR" sz="1400" b="0" u="none">
                <a:solidFill>
                  <a:srgbClr val="FF0000"/>
                </a:solidFill>
                <a:latin typeface="Tahoma" pitchFamily="34" charset="0"/>
                <a:ea typeface="宋体" pitchFamily="2" charset="-122"/>
              </a:rPr>
              <a:t>tse.org.tr</a:t>
            </a:r>
            <a:endParaRPr lang="en-US" altLang="tr-TR" sz="1400" b="0" u="none">
              <a:solidFill>
                <a:srgbClr val="FF0000"/>
              </a:solidFill>
              <a:latin typeface="Tahoma" pitchFamily="34" charset="0"/>
              <a:ea typeface="宋体" pitchFamily="2" charset="-122"/>
            </a:endParaRPr>
          </a:p>
        </p:txBody>
      </p:sp>
      <p:sp>
        <p:nvSpPr>
          <p:cNvPr id="64516" name="Slayt Numarası Yer Tutucusu 4"/>
          <p:cNvSpPr>
            <a:spLocks noGrp="1"/>
          </p:cNvSpPr>
          <p:nvPr>
            <p:ph type="sldNum" sz="quarter" idx="11"/>
          </p:nvPr>
        </p:nvSpPr>
        <p:spPr>
          <a:xfrm>
            <a:off x="7042150" y="64008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B9230FF-DAB7-4A2B-8B74-FACCAD289DF6}" type="slidenum">
              <a:rPr lang="en-US" altLang="tr-TR" sz="1400" smtClean="0">
                <a:solidFill>
                  <a:srgbClr val="FF0000"/>
                </a:solidFill>
                <a:latin typeface="Tahoma" pitchFamily="34" charset="0"/>
              </a:rPr>
              <a:pPr>
                <a:spcBef>
                  <a:spcPct val="0"/>
                </a:spcBef>
                <a:buClrTx/>
                <a:buSzTx/>
                <a:buFontTx/>
                <a:buNone/>
              </a:pPr>
              <a:t>18</a:t>
            </a:fld>
            <a:endParaRPr lang="en-US" altLang="tr-TR" sz="1400" smtClean="0">
              <a:solidFill>
                <a:srgbClr val="FF0000"/>
              </a:solidFill>
              <a:latin typeface="Tahoma" pitchFamily="34" charset="0"/>
            </a:endParaRPr>
          </a:p>
        </p:txBody>
      </p:sp>
      <p:sp>
        <p:nvSpPr>
          <p:cNvPr id="64517" name="Rectangle 8"/>
          <p:cNvSpPr>
            <a:spLocks noGrp="1" noChangeArrowheads="1"/>
          </p:cNvSpPr>
          <p:nvPr>
            <p:ph type="title"/>
          </p:nvPr>
        </p:nvSpPr>
        <p:spPr/>
        <p:txBody>
          <a:bodyPr/>
          <a:lstStyle/>
          <a:p>
            <a:pPr eaLnBrk="1" hangingPunct="1"/>
            <a:r>
              <a:rPr lang="tr-TR" altLang="zh-CN" sz="2800" b="1" smtClean="0"/>
              <a:t>Stakeholders in standardization </a:t>
            </a:r>
            <a:endParaRPr lang="en-US" altLang="tr-TR" sz="2800" b="1" smtClean="0"/>
          </a:p>
        </p:txBody>
      </p:sp>
      <p:sp>
        <p:nvSpPr>
          <p:cNvPr id="64518" name="AutoShape 32"/>
          <p:cNvSpPr>
            <a:spLocks noChangeAspect="1" noChangeArrowheads="1"/>
          </p:cNvSpPr>
          <p:nvPr/>
        </p:nvSpPr>
        <p:spPr bwMode="auto">
          <a:xfrm>
            <a:off x="533400" y="1557338"/>
            <a:ext cx="7924800" cy="469106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Char char="n"/>
            </a:pPr>
            <a:endParaRPr lang="tr-TR" altLang="tr-TR" sz="3200" b="0" u="none">
              <a:solidFill>
                <a:srgbClr val="000000"/>
              </a:solidFill>
              <a:latin typeface="Tahoma" pitchFamily="34" charset="0"/>
              <a:ea typeface="宋体" pitchFamily="2" charset="-122"/>
            </a:endParaRPr>
          </a:p>
        </p:txBody>
      </p:sp>
      <p:sp>
        <p:nvSpPr>
          <p:cNvPr id="64519" name="Oval 33"/>
          <p:cNvSpPr>
            <a:spLocks noChangeArrowheads="1"/>
          </p:cNvSpPr>
          <p:nvPr/>
        </p:nvSpPr>
        <p:spPr bwMode="auto">
          <a:xfrm>
            <a:off x="2039938" y="3074988"/>
            <a:ext cx="1028700" cy="577850"/>
          </a:xfrm>
          <a:prstGeom prst="ellipse">
            <a:avLst/>
          </a:prstGeom>
          <a:gradFill rotWithShape="1">
            <a:gsLst>
              <a:gs pos="0">
                <a:srgbClr val="FFFFFF"/>
              </a:gs>
              <a:gs pos="100000">
                <a:srgbClr val="767676"/>
              </a:gs>
            </a:gsLst>
            <a:lin ang="54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b="0" u="none">
                <a:solidFill>
                  <a:srgbClr val="000000"/>
                </a:solidFill>
                <a:latin typeface="Arial Narrow" pitchFamily="34" charset="0"/>
                <a:ea typeface="宋体" pitchFamily="2" charset="-122"/>
              </a:rPr>
              <a:t>Industry</a:t>
            </a:r>
            <a:endParaRPr lang="en-US" altLang="tr-TR" sz="1400" b="0" u="none">
              <a:solidFill>
                <a:srgbClr val="000000"/>
              </a:solidFill>
              <a:latin typeface="Tahoma" pitchFamily="34" charset="0"/>
              <a:ea typeface="宋体" pitchFamily="2" charset="-122"/>
            </a:endParaRPr>
          </a:p>
        </p:txBody>
      </p:sp>
      <p:sp>
        <p:nvSpPr>
          <p:cNvPr id="64520" name="Oval 34"/>
          <p:cNvSpPr>
            <a:spLocks noChangeArrowheads="1"/>
          </p:cNvSpPr>
          <p:nvPr/>
        </p:nvSpPr>
        <p:spPr bwMode="auto">
          <a:xfrm>
            <a:off x="3386138" y="2930525"/>
            <a:ext cx="1109662" cy="577850"/>
          </a:xfrm>
          <a:prstGeom prst="ellipse">
            <a:avLst/>
          </a:prstGeom>
          <a:gradFill rotWithShape="1">
            <a:gsLst>
              <a:gs pos="0">
                <a:srgbClr val="767600"/>
              </a:gs>
              <a:gs pos="50000">
                <a:srgbClr val="FFFF00"/>
              </a:gs>
              <a:gs pos="100000">
                <a:srgbClr val="767600"/>
              </a:gs>
            </a:gsLst>
            <a:lin ang="27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b="0" u="none">
                <a:solidFill>
                  <a:srgbClr val="000000"/>
                </a:solidFill>
                <a:latin typeface="Arial Narrow" pitchFamily="34" charset="0"/>
                <a:ea typeface="宋体" pitchFamily="2" charset="-122"/>
              </a:rPr>
              <a:t>SME’s</a:t>
            </a:r>
            <a:endParaRPr lang="en-US" altLang="tr-TR" sz="1400" b="0" u="none">
              <a:solidFill>
                <a:srgbClr val="000000"/>
              </a:solidFill>
              <a:latin typeface="Tahoma" pitchFamily="34" charset="0"/>
              <a:ea typeface="宋体" pitchFamily="2" charset="-122"/>
            </a:endParaRPr>
          </a:p>
        </p:txBody>
      </p:sp>
      <p:sp>
        <p:nvSpPr>
          <p:cNvPr id="64521" name="Oval 35"/>
          <p:cNvSpPr>
            <a:spLocks noChangeArrowheads="1"/>
          </p:cNvSpPr>
          <p:nvPr/>
        </p:nvSpPr>
        <p:spPr bwMode="auto">
          <a:xfrm>
            <a:off x="4654550" y="3074988"/>
            <a:ext cx="1109663" cy="433387"/>
          </a:xfrm>
          <a:prstGeom prst="ellipse">
            <a:avLst/>
          </a:prstGeom>
          <a:gradFill rotWithShape="1">
            <a:gsLst>
              <a:gs pos="0">
                <a:srgbClr val="765E00"/>
              </a:gs>
              <a:gs pos="50000">
                <a:srgbClr val="FFCC00"/>
              </a:gs>
              <a:gs pos="100000">
                <a:srgbClr val="765E00"/>
              </a:gs>
            </a:gsLst>
            <a:lin ang="189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b="0" u="none">
                <a:solidFill>
                  <a:srgbClr val="000000"/>
                </a:solidFill>
                <a:latin typeface="Tahoma" pitchFamily="34" charset="0"/>
                <a:ea typeface="宋体" pitchFamily="2" charset="-122"/>
              </a:rPr>
              <a:t>Public</a:t>
            </a:r>
            <a:endParaRPr lang="en-US" altLang="tr-TR" sz="1400" b="0" u="none">
              <a:solidFill>
                <a:srgbClr val="000000"/>
              </a:solidFill>
              <a:latin typeface="Tahoma" pitchFamily="34" charset="0"/>
              <a:ea typeface="宋体" pitchFamily="2" charset="-122"/>
            </a:endParaRPr>
          </a:p>
        </p:txBody>
      </p:sp>
      <p:sp>
        <p:nvSpPr>
          <p:cNvPr id="64522" name="Oval 36"/>
          <p:cNvSpPr>
            <a:spLocks noChangeArrowheads="1"/>
          </p:cNvSpPr>
          <p:nvPr/>
        </p:nvSpPr>
        <p:spPr bwMode="auto">
          <a:xfrm>
            <a:off x="5922963" y="3074988"/>
            <a:ext cx="1425575" cy="720725"/>
          </a:xfrm>
          <a:prstGeom prst="ellipse">
            <a:avLst/>
          </a:prstGeom>
          <a:gradFill rotWithShape="1">
            <a:gsLst>
              <a:gs pos="0">
                <a:srgbClr val="5E765E"/>
              </a:gs>
              <a:gs pos="100000">
                <a:srgbClr val="CCFFCC"/>
              </a:gs>
            </a:gsLst>
            <a:lin ang="54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200" b="0" u="none">
                <a:solidFill>
                  <a:srgbClr val="000000"/>
                </a:solidFill>
                <a:latin typeface="Arial Narrow" pitchFamily="34" charset="0"/>
                <a:ea typeface="宋体" pitchFamily="2" charset="-122"/>
              </a:rPr>
              <a:t>Chambers and Stock Market</a:t>
            </a:r>
            <a:endParaRPr lang="en-US" altLang="tr-TR" sz="1200" b="0" u="none">
              <a:solidFill>
                <a:srgbClr val="000000"/>
              </a:solidFill>
              <a:latin typeface="Tahoma" pitchFamily="34" charset="0"/>
              <a:ea typeface="宋体" pitchFamily="2" charset="-122"/>
            </a:endParaRPr>
          </a:p>
        </p:txBody>
      </p:sp>
      <p:sp>
        <p:nvSpPr>
          <p:cNvPr id="64523" name="Oval 37"/>
          <p:cNvSpPr>
            <a:spLocks noChangeArrowheads="1"/>
          </p:cNvSpPr>
          <p:nvPr/>
        </p:nvSpPr>
        <p:spPr bwMode="auto">
          <a:xfrm>
            <a:off x="1325563" y="3940175"/>
            <a:ext cx="1427162" cy="722313"/>
          </a:xfrm>
          <a:prstGeom prst="ellipse">
            <a:avLst/>
          </a:prstGeom>
          <a:gradFill rotWithShape="1">
            <a:gsLst>
              <a:gs pos="0">
                <a:srgbClr val="765E76"/>
              </a:gs>
              <a:gs pos="50000">
                <a:srgbClr val="FFCCFF"/>
              </a:gs>
              <a:gs pos="100000">
                <a:srgbClr val="765E76"/>
              </a:gs>
            </a:gsLst>
            <a:lin ang="27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b="0" u="none">
                <a:solidFill>
                  <a:srgbClr val="000000"/>
                </a:solidFill>
                <a:latin typeface="Arial Narrow" pitchFamily="34" charset="0"/>
                <a:ea typeface="宋体" pitchFamily="2" charset="-122"/>
              </a:rPr>
              <a:t>Consumers</a:t>
            </a:r>
            <a:endParaRPr lang="en-US" altLang="tr-TR" sz="1400" b="0" u="none">
              <a:solidFill>
                <a:srgbClr val="000000"/>
              </a:solidFill>
              <a:latin typeface="Tahoma" pitchFamily="34" charset="0"/>
              <a:ea typeface="宋体" pitchFamily="2" charset="-122"/>
            </a:endParaRPr>
          </a:p>
        </p:txBody>
      </p:sp>
      <p:sp>
        <p:nvSpPr>
          <p:cNvPr id="64524" name="Rectangle 39"/>
          <p:cNvSpPr>
            <a:spLocks noChangeArrowheads="1"/>
          </p:cNvSpPr>
          <p:nvPr/>
        </p:nvSpPr>
        <p:spPr bwMode="auto">
          <a:xfrm>
            <a:off x="3386138" y="4084638"/>
            <a:ext cx="2060575" cy="433387"/>
          </a:xfrm>
          <a:prstGeom prst="rect">
            <a:avLst/>
          </a:prstGeom>
          <a:gradFill rotWithShape="1">
            <a:gsLst>
              <a:gs pos="0">
                <a:srgbClr val="CCFFFF"/>
              </a:gs>
              <a:gs pos="100000">
                <a:srgbClr val="5E7676"/>
              </a:gs>
            </a:gsLst>
            <a:lin ang="5400000" scaled="1"/>
          </a:gradFill>
          <a:ln w="9525">
            <a:solidFill>
              <a:srgbClr val="000000"/>
            </a:solidFill>
            <a:miter lim="800000"/>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a:spcBef>
                <a:spcPct val="0"/>
              </a:spcBef>
              <a:buClrTx/>
              <a:buSzTx/>
              <a:buFontTx/>
              <a:buNone/>
            </a:pPr>
            <a:r>
              <a:rPr lang="en-US" altLang="tr-TR" sz="1200" b="0" u="none">
                <a:solidFill>
                  <a:srgbClr val="000000"/>
                </a:solidFill>
                <a:latin typeface="Arial Narrow" pitchFamily="34" charset="0"/>
                <a:ea typeface="宋体" pitchFamily="2" charset="-122"/>
              </a:rPr>
              <a:t>STANDARDİZA</a:t>
            </a:r>
            <a:r>
              <a:rPr lang="tr-TR" altLang="tr-TR" sz="1200" b="0" u="none">
                <a:solidFill>
                  <a:srgbClr val="000000"/>
                </a:solidFill>
                <a:latin typeface="Arial Narrow" pitchFamily="34" charset="0"/>
                <a:ea typeface="宋体" pitchFamily="2" charset="-122"/>
              </a:rPr>
              <a:t>TI</a:t>
            </a:r>
            <a:r>
              <a:rPr lang="en-US" altLang="tr-TR" sz="1200" b="0" u="none">
                <a:solidFill>
                  <a:srgbClr val="000000"/>
                </a:solidFill>
                <a:latin typeface="Arial Narrow" pitchFamily="34" charset="0"/>
                <a:ea typeface="宋体" pitchFamily="2" charset="-122"/>
              </a:rPr>
              <a:t>ON</a:t>
            </a:r>
            <a:endParaRPr lang="en-US" altLang="tr-TR" sz="1800" b="0" u="none">
              <a:solidFill>
                <a:srgbClr val="000000"/>
              </a:solidFill>
              <a:latin typeface="Tahoma" pitchFamily="34" charset="0"/>
              <a:ea typeface="宋体" pitchFamily="2" charset="-122"/>
            </a:endParaRPr>
          </a:p>
        </p:txBody>
      </p:sp>
      <p:sp>
        <p:nvSpPr>
          <p:cNvPr id="64525" name="Oval 40"/>
          <p:cNvSpPr>
            <a:spLocks noChangeArrowheads="1"/>
          </p:cNvSpPr>
          <p:nvPr/>
        </p:nvSpPr>
        <p:spPr bwMode="auto">
          <a:xfrm>
            <a:off x="4876800" y="5068888"/>
            <a:ext cx="1427163" cy="722312"/>
          </a:xfrm>
          <a:prstGeom prst="ellipse">
            <a:avLst/>
          </a:prstGeom>
          <a:gradFill rotWithShape="1">
            <a:gsLst>
              <a:gs pos="0">
                <a:srgbClr val="595959"/>
              </a:gs>
              <a:gs pos="50000">
                <a:srgbClr val="C0C0C0"/>
              </a:gs>
              <a:gs pos="100000">
                <a:srgbClr val="595959"/>
              </a:gs>
            </a:gsLst>
            <a:lin ang="27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000" b="0" u="none">
                <a:solidFill>
                  <a:srgbClr val="000000"/>
                </a:solidFill>
                <a:latin typeface="Tahoma" pitchFamily="34" charset="0"/>
                <a:ea typeface="宋体" pitchFamily="2" charset="-122"/>
              </a:rPr>
              <a:t>Non Governmental Organizations</a:t>
            </a:r>
            <a:endParaRPr lang="en-US" altLang="tr-TR" sz="1000" b="0" u="none">
              <a:solidFill>
                <a:srgbClr val="000000"/>
              </a:solidFill>
              <a:latin typeface="Tahoma" pitchFamily="34" charset="0"/>
              <a:ea typeface="宋体" pitchFamily="2" charset="-122"/>
            </a:endParaRPr>
          </a:p>
        </p:txBody>
      </p:sp>
      <p:sp>
        <p:nvSpPr>
          <p:cNvPr id="64526" name="Oval 41"/>
          <p:cNvSpPr>
            <a:spLocks noChangeArrowheads="1"/>
          </p:cNvSpPr>
          <p:nvPr/>
        </p:nvSpPr>
        <p:spPr bwMode="auto">
          <a:xfrm>
            <a:off x="6248400" y="4084638"/>
            <a:ext cx="1268413" cy="577850"/>
          </a:xfrm>
          <a:prstGeom prst="ellipse">
            <a:avLst/>
          </a:prstGeom>
          <a:gradFill rotWithShape="1">
            <a:gsLst>
              <a:gs pos="0">
                <a:srgbClr val="764747"/>
              </a:gs>
              <a:gs pos="50000">
                <a:srgbClr val="FF9999"/>
              </a:gs>
              <a:gs pos="100000">
                <a:srgbClr val="764747"/>
              </a:gs>
            </a:gsLst>
            <a:lin ang="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b="0" u="none">
                <a:solidFill>
                  <a:srgbClr val="000000"/>
                </a:solidFill>
                <a:latin typeface="Arial Narrow" pitchFamily="34" charset="0"/>
                <a:ea typeface="宋体" pitchFamily="2" charset="-122"/>
              </a:rPr>
              <a:t>Business World</a:t>
            </a:r>
            <a:endParaRPr lang="en-US" altLang="tr-TR" sz="1400" b="0" u="none">
              <a:solidFill>
                <a:srgbClr val="000000"/>
              </a:solidFill>
              <a:latin typeface="Tahoma" pitchFamily="34" charset="0"/>
              <a:ea typeface="宋体" pitchFamily="2" charset="-122"/>
            </a:endParaRPr>
          </a:p>
        </p:txBody>
      </p:sp>
      <p:sp>
        <p:nvSpPr>
          <p:cNvPr id="64527" name="Line 43"/>
          <p:cNvSpPr>
            <a:spLocks noChangeShapeType="1"/>
          </p:cNvSpPr>
          <p:nvPr/>
        </p:nvSpPr>
        <p:spPr bwMode="auto">
          <a:xfrm flipH="1" flipV="1">
            <a:off x="4876800" y="4648200"/>
            <a:ext cx="317500" cy="42068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28" name="Line 44"/>
          <p:cNvSpPr>
            <a:spLocks noChangeShapeType="1"/>
          </p:cNvSpPr>
          <p:nvPr/>
        </p:nvSpPr>
        <p:spPr bwMode="auto">
          <a:xfrm flipH="1">
            <a:off x="5764213" y="4229100"/>
            <a:ext cx="47466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29" name="Line 45"/>
          <p:cNvSpPr>
            <a:spLocks noChangeShapeType="1"/>
          </p:cNvSpPr>
          <p:nvPr/>
        </p:nvSpPr>
        <p:spPr bwMode="auto">
          <a:xfrm flipH="1">
            <a:off x="5605463" y="3652838"/>
            <a:ext cx="317500" cy="2873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30" name="Line 46"/>
          <p:cNvSpPr>
            <a:spLocks noChangeShapeType="1"/>
          </p:cNvSpPr>
          <p:nvPr/>
        </p:nvSpPr>
        <p:spPr bwMode="auto">
          <a:xfrm>
            <a:off x="4972050" y="3652838"/>
            <a:ext cx="0" cy="2873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31" name="Line 47"/>
          <p:cNvSpPr>
            <a:spLocks noChangeShapeType="1"/>
          </p:cNvSpPr>
          <p:nvPr/>
        </p:nvSpPr>
        <p:spPr bwMode="auto">
          <a:xfrm>
            <a:off x="4019550" y="3652838"/>
            <a:ext cx="0" cy="2873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32" name="Line 48"/>
          <p:cNvSpPr>
            <a:spLocks noChangeShapeType="1"/>
          </p:cNvSpPr>
          <p:nvPr/>
        </p:nvSpPr>
        <p:spPr bwMode="auto">
          <a:xfrm>
            <a:off x="3227388" y="3652838"/>
            <a:ext cx="158750" cy="28733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33" name="Rectangle 49"/>
          <p:cNvSpPr>
            <a:spLocks noChangeArrowheads="1"/>
          </p:cNvSpPr>
          <p:nvPr/>
        </p:nvSpPr>
        <p:spPr bwMode="auto">
          <a:xfrm>
            <a:off x="1042988" y="1773238"/>
            <a:ext cx="6985000" cy="581025"/>
          </a:xfrm>
          <a:prstGeom prst="rect">
            <a:avLst/>
          </a:prstGeom>
          <a:solidFill>
            <a:srgbClr val="FFFFFF"/>
          </a:solidFill>
          <a:ln w="9525">
            <a:solidFill>
              <a:srgbClr val="000000"/>
            </a:solidFill>
            <a:miter lim="800000"/>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2000" b="0" u="none">
                <a:solidFill>
                  <a:srgbClr val="000000"/>
                </a:solidFill>
                <a:latin typeface="Arial Narrow" pitchFamily="34" charset="0"/>
                <a:ea typeface="宋体" pitchFamily="2" charset="-122"/>
              </a:rPr>
              <a:t>Involvement  of all stakeholders  provides democratic legality in standardization</a:t>
            </a:r>
            <a:endParaRPr lang="en-US" altLang="tr-TR" sz="2000" b="0" u="none">
              <a:solidFill>
                <a:srgbClr val="000000"/>
              </a:solidFill>
              <a:latin typeface="Tahoma" pitchFamily="34" charset="0"/>
              <a:ea typeface="宋体" pitchFamily="2" charset="-122"/>
            </a:endParaRPr>
          </a:p>
        </p:txBody>
      </p:sp>
      <p:sp>
        <p:nvSpPr>
          <p:cNvPr id="64534" name="Oval 50"/>
          <p:cNvSpPr>
            <a:spLocks noChangeArrowheads="1"/>
          </p:cNvSpPr>
          <p:nvPr/>
        </p:nvSpPr>
        <p:spPr bwMode="auto">
          <a:xfrm>
            <a:off x="2971800" y="5094288"/>
            <a:ext cx="1266825" cy="865187"/>
          </a:xfrm>
          <a:prstGeom prst="ellipse">
            <a:avLst/>
          </a:prstGeom>
          <a:gradFill rotWithShape="1">
            <a:gsLst>
              <a:gs pos="0">
                <a:srgbClr val="767647"/>
              </a:gs>
              <a:gs pos="50000">
                <a:srgbClr val="FFFF99"/>
              </a:gs>
              <a:gs pos="100000">
                <a:srgbClr val="767647"/>
              </a:gs>
            </a:gsLst>
            <a:lin ang="18900000" scaled="1"/>
          </a:gradFill>
          <a:ln w="9525">
            <a:solidFill>
              <a:srgbClr val="000000"/>
            </a:solidFill>
            <a:round/>
            <a:headEnd/>
            <a:tailEnd/>
          </a:ln>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200" b="0" u="none">
                <a:solidFill>
                  <a:srgbClr val="000000"/>
                </a:solidFill>
                <a:latin typeface="Arial Narrow" pitchFamily="34" charset="0"/>
                <a:ea typeface="宋体" pitchFamily="2" charset="-122"/>
              </a:rPr>
              <a:t>Research and Testing Centers</a:t>
            </a:r>
            <a:endParaRPr lang="en-US" altLang="tr-TR" sz="1200" b="0" u="none">
              <a:solidFill>
                <a:srgbClr val="000000"/>
              </a:solidFill>
              <a:latin typeface="Arial Narrow" pitchFamily="34" charset="0"/>
              <a:ea typeface="宋体" pitchFamily="2" charset="-122"/>
            </a:endParaRPr>
          </a:p>
          <a:p>
            <a:pPr>
              <a:spcBef>
                <a:spcPct val="0"/>
              </a:spcBef>
              <a:buClrTx/>
              <a:buSzTx/>
              <a:buFontTx/>
              <a:buNone/>
            </a:pPr>
            <a:endParaRPr lang="en-US" altLang="tr-TR" sz="1800" b="0" u="none">
              <a:solidFill>
                <a:srgbClr val="000000"/>
              </a:solidFill>
              <a:latin typeface="Tahoma" pitchFamily="34" charset="0"/>
              <a:ea typeface="宋体" pitchFamily="2" charset="-122"/>
            </a:endParaRPr>
          </a:p>
        </p:txBody>
      </p:sp>
      <p:sp>
        <p:nvSpPr>
          <p:cNvPr id="64535" name="Line 51"/>
          <p:cNvSpPr>
            <a:spLocks noChangeShapeType="1"/>
          </p:cNvSpPr>
          <p:nvPr/>
        </p:nvSpPr>
        <p:spPr bwMode="auto">
          <a:xfrm flipV="1">
            <a:off x="3657600" y="4662488"/>
            <a:ext cx="106363" cy="29051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4536" name="Line 52"/>
          <p:cNvSpPr>
            <a:spLocks noChangeShapeType="1"/>
          </p:cNvSpPr>
          <p:nvPr/>
        </p:nvSpPr>
        <p:spPr bwMode="auto">
          <a:xfrm>
            <a:off x="2911475" y="4373563"/>
            <a:ext cx="31591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Veri Yer Tutucusu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3200FC04-FA32-40B9-B4FE-DFCF7EBED9DE}" type="datetime1">
              <a:rPr lang="tr-TR" altLang="tr-TR" sz="1400" smtClean="0">
                <a:solidFill>
                  <a:srgbClr val="FF0000"/>
                </a:solidFill>
                <a:latin typeface="Tahoma" pitchFamily="34" charset="0"/>
                <a:ea typeface="宋体" pitchFamily="2" charset="-122"/>
              </a:rPr>
              <a:pPr>
                <a:spcBef>
                  <a:spcPct val="0"/>
                </a:spcBef>
                <a:buClrTx/>
                <a:buSzTx/>
                <a:buFontTx/>
                <a:buNone/>
              </a:pPr>
              <a:t>25.02.2016</a:t>
            </a:fld>
            <a:endParaRPr lang="en-US" altLang="tr-TR" sz="1400" smtClean="0">
              <a:solidFill>
                <a:srgbClr val="FF0000"/>
              </a:solidFill>
              <a:latin typeface="Tahoma" pitchFamily="34" charset="0"/>
              <a:ea typeface="宋体" pitchFamily="2" charset="-122"/>
            </a:endParaRPr>
          </a:p>
        </p:txBody>
      </p:sp>
      <p:sp>
        <p:nvSpPr>
          <p:cNvPr id="65539" name="Altbilgi Yer Tutucusu 4"/>
          <p:cNvSpPr>
            <a:spLocks noGrp="1"/>
          </p:cNvSpPr>
          <p:nvPr>
            <p:ph type="ftr" sz="quarter" idx="11"/>
          </p:nvPr>
        </p:nvSpPr>
        <p:spPr bwMode="auto">
          <a:xfrm>
            <a:off x="685800" y="6329363"/>
            <a:ext cx="26400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r>
              <a:rPr lang="tr-TR" altLang="tr-TR" sz="1400" smtClean="0">
                <a:solidFill>
                  <a:srgbClr val="FF0000"/>
                </a:solidFill>
                <a:latin typeface="Tahoma" pitchFamily="34" charset="0"/>
                <a:ea typeface="宋体" pitchFamily="2" charset="-122"/>
              </a:rPr>
              <a:t>tse.org.tr</a:t>
            </a:r>
            <a:endParaRPr lang="en-US" altLang="tr-TR" sz="1400" smtClean="0">
              <a:solidFill>
                <a:srgbClr val="FF0000"/>
              </a:solidFill>
              <a:latin typeface="Tahoma" pitchFamily="34" charset="0"/>
              <a:ea typeface="宋体" pitchFamily="2" charset="-122"/>
            </a:endParaRPr>
          </a:p>
        </p:txBody>
      </p:sp>
      <p:sp>
        <p:nvSpPr>
          <p:cNvPr id="65540" name="Slayt Numarası Yer Tutucusu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C14332E-5B48-4A48-960C-249C8B2BD7C6}" type="slidenum">
              <a:rPr lang="en-US" altLang="tr-TR" sz="1400" smtClean="0">
                <a:solidFill>
                  <a:srgbClr val="FF0000"/>
                </a:solidFill>
                <a:latin typeface="Tahoma" pitchFamily="34" charset="0"/>
              </a:rPr>
              <a:pPr>
                <a:spcBef>
                  <a:spcPct val="0"/>
                </a:spcBef>
                <a:buClrTx/>
                <a:buSzTx/>
                <a:buFontTx/>
                <a:buNone/>
              </a:pPr>
              <a:t>19</a:t>
            </a:fld>
            <a:endParaRPr lang="en-US" altLang="tr-TR" sz="1400" smtClean="0">
              <a:solidFill>
                <a:srgbClr val="FF0000"/>
              </a:solidFill>
              <a:latin typeface="Tahoma" pitchFamily="34" charset="0"/>
            </a:endParaRPr>
          </a:p>
        </p:txBody>
      </p:sp>
      <p:sp>
        <p:nvSpPr>
          <p:cNvPr id="65541" name="Rectangle 25"/>
          <p:cNvSpPr>
            <a:spLocks noGrp="1" noChangeArrowheads="1"/>
          </p:cNvSpPr>
          <p:nvPr>
            <p:ph type="title"/>
          </p:nvPr>
        </p:nvSpPr>
        <p:spPr>
          <a:xfrm>
            <a:off x="539750" y="214313"/>
            <a:ext cx="7920038" cy="838200"/>
          </a:xfrm>
        </p:spPr>
        <p:txBody>
          <a:bodyPr/>
          <a:lstStyle/>
          <a:p>
            <a:pPr eaLnBrk="1" hangingPunct="1"/>
            <a:r>
              <a:rPr lang="tr-TR" altLang="zh-CN" sz="2800" b="1" smtClean="0"/>
              <a:t>Standardization pyramid</a:t>
            </a:r>
            <a:endParaRPr lang="en-US" altLang="tr-TR" sz="2800" b="1" smtClean="0"/>
          </a:p>
        </p:txBody>
      </p:sp>
      <p:graphicFrame>
        <p:nvGraphicFramePr>
          <p:cNvPr id="65542" name="Object 26"/>
          <p:cNvGraphicFramePr>
            <a:graphicFrameLocks noGrp="1" noChangeAspect="1"/>
          </p:cNvGraphicFramePr>
          <p:nvPr>
            <p:ph type="dgm" idx="1"/>
          </p:nvPr>
        </p:nvGraphicFramePr>
        <p:xfrm>
          <a:off x="914400" y="1597025"/>
          <a:ext cx="7772400" cy="4114800"/>
        </p:xfrm>
        <a:graphic>
          <a:graphicData uri="http://schemas.openxmlformats.org/presentationml/2006/ole">
            <mc:AlternateContent xmlns:mc="http://schemas.openxmlformats.org/markup-compatibility/2006">
              <mc:Choice xmlns:v="urn:schemas-microsoft-com:vml" Requires="v">
                <p:oleObj spid="_x0000_s65565" name="Chart" r:id="rId5" imgW="7772408" imgH="4114867" progId="MSGraph.Chart.8">
                  <p:embed followColorScheme="full"/>
                </p:oleObj>
              </mc:Choice>
              <mc:Fallback>
                <p:oleObj name="Chart" r:id="rId5" imgW="7772408" imgH="4114867" progId="MSGraph.Chart.8">
                  <p:embed followColorScheme="full"/>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597025"/>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pSp>
        <p:nvGrpSpPr>
          <p:cNvPr id="65543" name="Group 49"/>
          <p:cNvGrpSpPr>
            <a:grpSpLocks noChangeAspect="1"/>
          </p:cNvGrpSpPr>
          <p:nvPr/>
        </p:nvGrpSpPr>
        <p:grpSpPr bwMode="auto">
          <a:xfrm>
            <a:off x="623888" y="1171575"/>
            <a:ext cx="7689850" cy="4948238"/>
            <a:chOff x="1622" y="7994"/>
            <a:chExt cx="7632" cy="4464"/>
          </a:xfrm>
        </p:grpSpPr>
        <p:sp>
          <p:nvSpPr>
            <p:cNvPr id="65545" name="AutoShape 50"/>
            <p:cNvSpPr>
              <a:spLocks noChangeAspect="1" noChangeArrowheads="1"/>
            </p:cNvSpPr>
            <p:nvPr/>
          </p:nvSpPr>
          <p:spPr bwMode="auto">
            <a:xfrm>
              <a:off x="1622" y="7994"/>
              <a:ext cx="7632" cy="4464"/>
            </a:xfrm>
            <a:prstGeom prst="rect">
              <a:avLst/>
            </a:prstGeom>
            <a:noFill/>
            <a:ln w="38100" cmpd="dbl">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Char char="n"/>
              </a:pPr>
              <a:endParaRPr lang="tr-TR" altLang="tr-TR" sz="3200" b="0" u="none">
                <a:solidFill>
                  <a:srgbClr val="000000"/>
                </a:solidFill>
                <a:latin typeface="Tahoma" pitchFamily="34" charset="0"/>
                <a:ea typeface="宋体" pitchFamily="2" charset="-122"/>
              </a:endParaRPr>
            </a:p>
          </p:txBody>
        </p:sp>
        <p:sp>
          <p:nvSpPr>
            <p:cNvPr id="65546" name="AutoShape 51"/>
            <p:cNvSpPr>
              <a:spLocks noChangeArrowheads="1"/>
            </p:cNvSpPr>
            <p:nvPr/>
          </p:nvSpPr>
          <p:spPr bwMode="auto">
            <a:xfrm>
              <a:off x="3494" y="8714"/>
              <a:ext cx="4464" cy="3312"/>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Char char="n"/>
              </a:pPr>
              <a:endParaRPr lang="tr-TR" altLang="tr-TR" sz="3200" b="0" u="none">
                <a:solidFill>
                  <a:srgbClr val="000000"/>
                </a:solidFill>
                <a:latin typeface="Tahoma" pitchFamily="34" charset="0"/>
                <a:ea typeface="宋体" pitchFamily="2" charset="-122"/>
              </a:endParaRPr>
            </a:p>
          </p:txBody>
        </p:sp>
        <p:sp>
          <p:nvSpPr>
            <p:cNvPr id="65547" name="Line 52"/>
            <p:cNvSpPr>
              <a:spLocks noChangeShapeType="1"/>
            </p:cNvSpPr>
            <p:nvPr/>
          </p:nvSpPr>
          <p:spPr bwMode="auto">
            <a:xfrm flipH="1">
              <a:off x="6806" y="11594"/>
              <a:ext cx="2304"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48" name="Line 53"/>
            <p:cNvSpPr>
              <a:spLocks noChangeShapeType="1"/>
            </p:cNvSpPr>
            <p:nvPr/>
          </p:nvSpPr>
          <p:spPr bwMode="auto">
            <a:xfrm>
              <a:off x="4070" y="11162"/>
              <a:ext cx="331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65549" name="Line 54"/>
            <p:cNvSpPr>
              <a:spLocks noChangeShapeType="1"/>
            </p:cNvSpPr>
            <p:nvPr/>
          </p:nvSpPr>
          <p:spPr bwMode="auto">
            <a:xfrm flipH="1">
              <a:off x="6662" y="10730"/>
              <a:ext cx="2448"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50" name="Text Box 55"/>
            <p:cNvSpPr txBox="1">
              <a:spLocks noChangeArrowheads="1"/>
            </p:cNvSpPr>
            <p:nvPr/>
          </p:nvSpPr>
          <p:spPr bwMode="auto">
            <a:xfrm>
              <a:off x="7094" y="10442"/>
              <a:ext cx="2016"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tr-TR" altLang="tr-TR" sz="1400" b="0" u="none">
                  <a:solidFill>
                    <a:srgbClr val="000000"/>
                  </a:solidFill>
                  <a:latin typeface="Arial Narrow" pitchFamily="34" charset="0"/>
                  <a:ea typeface="宋体" pitchFamily="2" charset="-122"/>
                </a:rPr>
                <a:t>National </a:t>
              </a:r>
              <a:r>
                <a:rPr lang="en-US" altLang="tr-TR" sz="1400" b="0" u="none">
                  <a:solidFill>
                    <a:srgbClr val="000000"/>
                  </a:solidFill>
                  <a:latin typeface="Arial Narrow" pitchFamily="34" charset="0"/>
                  <a:ea typeface="宋体" pitchFamily="2" charset="-122"/>
                </a:rPr>
                <a:t>standard</a:t>
              </a:r>
              <a:r>
                <a:rPr lang="tr-TR" altLang="tr-TR" sz="1400" b="0" u="none">
                  <a:solidFill>
                    <a:srgbClr val="000000"/>
                  </a:solidFill>
                  <a:latin typeface="Arial Narrow" pitchFamily="34" charset="0"/>
                  <a:ea typeface="宋体" pitchFamily="2" charset="-122"/>
                </a:rPr>
                <a:t>s</a:t>
              </a:r>
              <a:endParaRPr lang="en-US" altLang="tr-TR" sz="3200" b="0" u="none">
                <a:solidFill>
                  <a:srgbClr val="000000"/>
                </a:solidFill>
                <a:latin typeface="Tahoma" pitchFamily="34" charset="0"/>
                <a:ea typeface="宋体" pitchFamily="2" charset="-122"/>
              </a:endParaRPr>
            </a:p>
          </p:txBody>
        </p:sp>
        <p:sp>
          <p:nvSpPr>
            <p:cNvPr id="65551" name="Line 56"/>
            <p:cNvSpPr>
              <a:spLocks noChangeShapeType="1"/>
            </p:cNvSpPr>
            <p:nvPr/>
          </p:nvSpPr>
          <p:spPr bwMode="auto">
            <a:xfrm flipV="1">
              <a:off x="3638" y="9002"/>
              <a:ext cx="1" cy="230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52" name="Text Box 57"/>
            <p:cNvSpPr txBox="1">
              <a:spLocks noChangeArrowheads="1"/>
            </p:cNvSpPr>
            <p:nvPr/>
          </p:nvSpPr>
          <p:spPr bwMode="auto">
            <a:xfrm>
              <a:off x="3782" y="8858"/>
              <a:ext cx="1008" cy="10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Consensus-</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 oriented</a:t>
              </a: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Char char="n"/>
              </a:pP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Importance</a:t>
              </a:r>
              <a:endParaRPr lang="en-US" altLang="tr-TR" sz="1200" b="0" u="none">
                <a:solidFill>
                  <a:srgbClr val="000000"/>
                </a:solidFill>
                <a:latin typeface="Tahoma" pitchFamily="34" charset="0"/>
                <a:ea typeface="宋体" pitchFamily="2" charset="-122"/>
              </a:endParaRPr>
            </a:p>
          </p:txBody>
        </p:sp>
        <p:sp>
          <p:nvSpPr>
            <p:cNvPr id="65553" name="Line 58"/>
            <p:cNvSpPr>
              <a:spLocks noChangeShapeType="1"/>
            </p:cNvSpPr>
            <p:nvPr/>
          </p:nvSpPr>
          <p:spPr bwMode="auto">
            <a:xfrm>
              <a:off x="4934" y="9866"/>
              <a:ext cx="15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65554" name="Line 59"/>
            <p:cNvSpPr>
              <a:spLocks noChangeShapeType="1"/>
            </p:cNvSpPr>
            <p:nvPr/>
          </p:nvSpPr>
          <p:spPr bwMode="auto">
            <a:xfrm flipH="1">
              <a:off x="5942" y="9290"/>
              <a:ext cx="3168"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55" name="AutoShape 60"/>
            <p:cNvSpPr>
              <a:spLocks noChangeArrowheads="1"/>
            </p:cNvSpPr>
            <p:nvPr/>
          </p:nvSpPr>
          <p:spPr bwMode="auto">
            <a:xfrm rot="10800000">
              <a:off x="5078" y="9578"/>
              <a:ext cx="1296" cy="86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FFFF"/>
            </a:solidFill>
            <a:ln w="9525">
              <a:solidFill>
                <a:srgbClr val="000000"/>
              </a:solidFill>
              <a:miter lim="800000"/>
              <a:headEnd/>
              <a:tailEnd/>
            </a:ln>
          </p:spPr>
          <p:txBody>
            <a:bodyPr rot="10800000"/>
            <a:lstStyle/>
            <a:p>
              <a:endParaRPr lang="tr-TR"/>
            </a:p>
          </p:txBody>
        </p:sp>
        <p:sp>
          <p:nvSpPr>
            <p:cNvPr id="65556" name="Line 61"/>
            <p:cNvSpPr>
              <a:spLocks noChangeShapeType="1"/>
            </p:cNvSpPr>
            <p:nvPr/>
          </p:nvSpPr>
          <p:spPr bwMode="auto">
            <a:xfrm flipH="1">
              <a:off x="5942" y="10010"/>
              <a:ext cx="3168"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57" name="Text Box 62"/>
            <p:cNvSpPr txBox="1">
              <a:spLocks noChangeArrowheads="1"/>
            </p:cNvSpPr>
            <p:nvPr/>
          </p:nvSpPr>
          <p:spPr bwMode="auto">
            <a:xfrm>
              <a:off x="6950" y="9002"/>
              <a:ext cx="2016"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tr-TR" altLang="tr-TR" sz="1400" b="0" u="none">
                  <a:solidFill>
                    <a:srgbClr val="000000"/>
                  </a:solidFill>
                  <a:latin typeface="Arial Narrow" pitchFamily="34" charset="0"/>
                  <a:ea typeface="宋体" pitchFamily="2" charset="-122"/>
                </a:rPr>
                <a:t>International</a:t>
              </a:r>
              <a:r>
                <a:rPr lang="en-US" altLang="tr-TR" sz="1400" b="0" u="none">
                  <a:solidFill>
                    <a:srgbClr val="000000"/>
                  </a:solidFill>
                  <a:latin typeface="Arial Narrow" pitchFamily="34" charset="0"/>
                  <a:ea typeface="宋体" pitchFamily="2" charset="-122"/>
                </a:rPr>
                <a:t> standard</a:t>
              </a:r>
              <a:r>
                <a:rPr lang="tr-TR" altLang="tr-TR" sz="1400" b="0" u="none">
                  <a:solidFill>
                    <a:srgbClr val="000000"/>
                  </a:solidFill>
                  <a:latin typeface="Arial Narrow" pitchFamily="34" charset="0"/>
                  <a:ea typeface="宋体" pitchFamily="2" charset="-122"/>
                </a:rPr>
                <a:t>s</a:t>
              </a:r>
              <a:endParaRPr lang="en-US" altLang="tr-TR" sz="1400" b="0" u="none">
                <a:solidFill>
                  <a:srgbClr val="000000"/>
                </a:solidFill>
                <a:latin typeface="Tahoma" pitchFamily="34" charset="0"/>
                <a:ea typeface="宋体" pitchFamily="2" charset="-122"/>
              </a:endParaRPr>
            </a:p>
          </p:txBody>
        </p:sp>
        <p:sp>
          <p:nvSpPr>
            <p:cNvPr id="65558" name="Text Box 63"/>
            <p:cNvSpPr txBox="1">
              <a:spLocks noChangeArrowheads="1"/>
            </p:cNvSpPr>
            <p:nvPr/>
          </p:nvSpPr>
          <p:spPr bwMode="auto">
            <a:xfrm>
              <a:off x="6806" y="9722"/>
              <a:ext cx="2016"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tr-TR" altLang="tr-TR" sz="1400" b="0" u="none">
                  <a:solidFill>
                    <a:srgbClr val="000000"/>
                  </a:solidFill>
                  <a:latin typeface="Arial Narrow" pitchFamily="34" charset="0"/>
                  <a:ea typeface="宋体" pitchFamily="2" charset="-122"/>
                </a:rPr>
                <a:t>European </a:t>
              </a:r>
              <a:r>
                <a:rPr lang="en-US" altLang="tr-TR" sz="1400" b="0" u="none">
                  <a:solidFill>
                    <a:srgbClr val="000000"/>
                  </a:solidFill>
                  <a:latin typeface="Arial Narrow" pitchFamily="34" charset="0"/>
                  <a:ea typeface="宋体" pitchFamily="2" charset="-122"/>
                </a:rPr>
                <a:t>standard</a:t>
              </a:r>
              <a:r>
                <a:rPr lang="tr-TR" altLang="tr-TR" sz="1400" b="0" u="none">
                  <a:solidFill>
                    <a:srgbClr val="000000"/>
                  </a:solidFill>
                  <a:latin typeface="Arial Narrow" pitchFamily="34" charset="0"/>
                  <a:ea typeface="宋体" pitchFamily="2" charset="-122"/>
                </a:rPr>
                <a:t>s</a:t>
              </a:r>
              <a:endParaRPr lang="en-US" altLang="tr-TR" sz="1400" b="0" u="none">
                <a:solidFill>
                  <a:srgbClr val="000000"/>
                </a:solidFill>
                <a:latin typeface="Tahoma" pitchFamily="34" charset="0"/>
                <a:ea typeface="宋体" pitchFamily="2" charset="-122"/>
              </a:endParaRPr>
            </a:p>
          </p:txBody>
        </p:sp>
        <p:sp>
          <p:nvSpPr>
            <p:cNvPr id="65559" name="Text Box 64"/>
            <p:cNvSpPr txBox="1">
              <a:spLocks noChangeArrowheads="1"/>
            </p:cNvSpPr>
            <p:nvPr/>
          </p:nvSpPr>
          <p:spPr bwMode="auto">
            <a:xfrm>
              <a:off x="7032" y="10074"/>
              <a:ext cx="1872" cy="1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000" tIns="0" rIns="54000" bIns="0"/>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en-US" altLang="tr-TR" sz="1400" u="none">
                  <a:solidFill>
                    <a:srgbClr val="000000"/>
                  </a:solidFill>
                  <a:latin typeface="Arial Narrow" pitchFamily="34" charset="0"/>
                  <a:ea typeface="宋体" pitchFamily="2" charset="-122"/>
                </a:rPr>
                <a:t>CEN/CENELEC/ETSI</a:t>
              </a:r>
              <a:endParaRPr lang="en-US" altLang="tr-TR" sz="1400" b="0" u="none">
                <a:solidFill>
                  <a:srgbClr val="000000"/>
                </a:solidFill>
                <a:latin typeface="Tahoma" pitchFamily="34" charset="0"/>
                <a:ea typeface="宋体" pitchFamily="2" charset="-122"/>
              </a:endParaRPr>
            </a:p>
          </p:txBody>
        </p:sp>
        <p:sp>
          <p:nvSpPr>
            <p:cNvPr id="65560" name="Text Box 65"/>
            <p:cNvSpPr txBox="1">
              <a:spLocks noChangeArrowheads="1"/>
            </p:cNvSpPr>
            <p:nvPr/>
          </p:nvSpPr>
          <p:spPr bwMode="auto">
            <a:xfrm>
              <a:off x="7238" y="9335"/>
              <a:ext cx="864" cy="1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 tIns="0" rIns="18000" bIns="0"/>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en-US" altLang="tr-TR" sz="1400" u="none">
                  <a:solidFill>
                    <a:srgbClr val="000000"/>
                  </a:solidFill>
                  <a:latin typeface="Arial Narrow" pitchFamily="34" charset="0"/>
                  <a:ea typeface="宋体" pitchFamily="2" charset="-122"/>
                </a:rPr>
                <a:t>ISO/IEC</a:t>
              </a:r>
              <a:endParaRPr lang="en-US" altLang="tr-TR" sz="1400" b="0" u="none">
                <a:solidFill>
                  <a:srgbClr val="000000"/>
                </a:solidFill>
                <a:latin typeface="Tahoma" pitchFamily="34" charset="0"/>
                <a:ea typeface="宋体" pitchFamily="2" charset="-122"/>
              </a:endParaRPr>
            </a:p>
          </p:txBody>
        </p:sp>
        <p:sp>
          <p:nvSpPr>
            <p:cNvPr id="65561" name="Line 66"/>
            <p:cNvSpPr>
              <a:spLocks noChangeShapeType="1"/>
            </p:cNvSpPr>
            <p:nvPr/>
          </p:nvSpPr>
          <p:spPr bwMode="auto">
            <a:xfrm>
              <a:off x="3206" y="9002"/>
              <a:ext cx="0" cy="288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65562" name="Text Box 67"/>
            <p:cNvSpPr txBox="1">
              <a:spLocks noChangeArrowheads="1"/>
            </p:cNvSpPr>
            <p:nvPr/>
          </p:nvSpPr>
          <p:spPr bwMode="auto">
            <a:xfrm>
              <a:off x="1753" y="8858"/>
              <a:ext cx="1223" cy="30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82800"/>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Problem oriented</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Generic solutions</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requiring general</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acceptence</a:t>
              </a: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Char char="n"/>
              </a:pP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Closest </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approximation to </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the state of art</a:t>
              </a:r>
            </a:p>
            <a:p>
              <a:pPr eaLnBrk="1" hangingPunct="1">
                <a:buClr>
                  <a:srgbClr val="3333CC"/>
                </a:buClr>
                <a:buSzPct val="60000"/>
                <a:buFont typeface="Wingdings" pitchFamily="2" charset="2"/>
                <a:buNone/>
              </a:pP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Char char="n"/>
              </a:pPr>
              <a:endParaRPr lang="en-US" altLang="tr-TR" sz="1200" b="0" u="none">
                <a:solidFill>
                  <a:srgbClr val="000000"/>
                </a:solidFill>
                <a:latin typeface="Arial Narrow" pitchFamily="34" charset="0"/>
                <a:ea typeface="宋体" pitchFamily="2" charset="-122"/>
              </a:endParaRP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Binding within the </a:t>
              </a:r>
            </a:p>
            <a:p>
              <a:pPr eaLnBrk="1" hangingPunct="1">
                <a:buClr>
                  <a:srgbClr val="3333CC"/>
                </a:buClr>
                <a:buSzPct val="60000"/>
                <a:buFont typeface="Wingdings" pitchFamily="2" charset="2"/>
                <a:buNone/>
              </a:pPr>
              <a:r>
                <a:rPr lang="tr-TR" altLang="tr-TR" sz="1200" b="0" u="none">
                  <a:solidFill>
                    <a:srgbClr val="000000"/>
                  </a:solidFill>
                  <a:latin typeface="Arial Narrow" pitchFamily="34" charset="0"/>
                  <a:ea typeface="宋体" pitchFamily="2" charset="-122"/>
                </a:rPr>
                <a:t>company</a:t>
              </a:r>
              <a:endParaRPr lang="en-US" altLang="tr-TR" sz="1200" b="0" u="none">
                <a:solidFill>
                  <a:srgbClr val="000000"/>
                </a:solidFill>
                <a:latin typeface="Tahoma" pitchFamily="34" charset="0"/>
                <a:ea typeface="宋体" pitchFamily="2" charset="-122"/>
              </a:endParaRPr>
            </a:p>
          </p:txBody>
        </p:sp>
        <p:sp>
          <p:nvSpPr>
            <p:cNvPr id="65563" name="Text Box 68"/>
            <p:cNvSpPr txBox="1">
              <a:spLocks noChangeArrowheads="1"/>
            </p:cNvSpPr>
            <p:nvPr/>
          </p:nvSpPr>
          <p:spPr bwMode="auto">
            <a:xfrm>
              <a:off x="7670" y="11306"/>
              <a:ext cx="1440"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buClr>
                  <a:srgbClr val="3333CC"/>
                </a:buClr>
                <a:buSzPct val="60000"/>
                <a:buFont typeface="Wingdings" pitchFamily="2" charset="2"/>
                <a:buNone/>
              </a:pPr>
              <a:r>
                <a:rPr lang="en-US" altLang="tr-TR" sz="1400" b="0" u="none">
                  <a:solidFill>
                    <a:srgbClr val="000000"/>
                  </a:solidFill>
                  <a:latin typeface="Arial Narrow" pitchFamily="34" charset="0"/>
                  <a:ea typeface="宋体" pitchFamily="2" charset="-122"/>
                </a:rPr>
                <a:t> </a:t>
              </a:r>
              <a:r>
                <a:rPr lang="tr-TR" altLang="tr-TR" sz="1400" b="0" u="none">
                  <a:solidFill>
                    <a:srgbClr val="000000"/>
                  </a:solidFill>
                  <a:latin typeface="Arial Narrow" pitchFamily="34" charset="0"/>
                  <a:ea typeface="宋体" pitchFamily="2" charset="-122"/>
                </a:rPr>
                <a:t>Company </a:t>
              </a:r>
              <a:r>
                <a:rPr lang="en-US" altLang="tr-TR" sz="1400" b="0" u="none">
                  <a:solidFill>
                    <a:srgbClr val="000000"/>
                  </a:solidFill>
                  <a:latin typeface="Arial Narrow" pitchFamily="34" charset="0"/>
                  <a:ea typeface="宋体" pitchFamily="2" charset="-122"/>
                </a:rPr>
                <a:t>standard</a:t>
              </a:r>
              <a:r>
                <a:rPr lang="tr-TR" altLang="tr-TR" sz="1400" b="0" u="none">
                  <a:solidFill>
                    <a:srgbClr val="000000"/>
                  </a:solidFill>
                  <a:latin typeface="Arial Narrow" pitchFamily="34" charset="0"/>
                  <a:ea typeface="宋体" pitchFamily="2" charset="-122"/>
                </a:rPr>
                <a:t>s</a:t>
              </a:r>
              <a:endParaRPr lang="en-US" altLang="tr-TR" sz="1400" b="0" u="none">
                <a:solidFill>
                  <a:srgbClr val="000000"/>
                </a:solidFill>
                <a:latin typeface="Tahoma" pitchFamily="34" charset="0"/>
                <a:ea typeface="宋体" pitchFamily="2" charset="-122"/>
              </a:endParaRPr>
            </a:p>
          </p:txBody>
        </p:sp>
      </p:grpSp>
      <p:sp>
        <p:nvSpPr>
          <p:cNvPr id="65544" name="Dikdörtgen 1"/>
          <p:cNvSpPr>
            <a:spLocks noChangeArrowheads="1"/>
          </p:cNvSpPr>
          <p:nvPr/>
        </p:nvSpPr>
        <p:spPr bwMode="auto">
          <a:xfrm>
            <a:off x="6432550" y="4316413"/>
            <a:ext cx="995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Blip>
                <a:blip r:embed="rId4"/>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eaLnBrk="1" hangingPunct="1">
              <a:spcBef>
                <a:spcPct val="0"/>
              </a:spcBef>
              <a:buClr>
                <a:srgbClr val="3333CC"/>
              </a:buClr>
              <a:buSzTx/>
              <a:buFont typeface="Wingdings" pitchFamily="2" charset="2"/>
              <a:buNone/>
            </a:pPr>
            <a:r>
              <a:rPr lang="en-US" altLang="tr-TR" sz="1400" u="none">
                <a:solidFill>
                  <a:srgbClr val="000000"/>
                </a:solidFill>
                <a:latin typeface="Arial Narrow" pitchFamily="34" charset="0"/>
                <a:ea typeface="宋体" pitchFamily="2" charset="-122"/>
              </a:rPr>
              <a:t>TS, DIN, BS</a:t>
            </a:r>
            <a:endParaRPr lang="en-US" altLang="tr-TR" sz="1400" b="0" u="none">
              <a:solidFill>
                <a:srgbClr val="000000"/>
              </a:solidFill>
              <a:latin typeface="Arial Narrow"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 Türk Standardları Enstitüsü</a:t>
            </a:r>
          </a:p>
        </p:txBody>
      </p:sp>
      <p:sp>
        <p:nvSpPr>
          <p:cNvPr id="48132"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86498E1-DEA2-44BD-9BD3-50463F5B46DA}" type="slidenum">
              <a:rPr lang="tr-TR" altLang="tr-TR" sz="1000" smtClean="0">
                <a:solidFill>
                  <a:srgbClr val="FF0000"/>
                </a:solidFill>
                <a:latin typeface="Verdana" pitchFamily="34" charset="0"/>
              </a:rPr>
              <a:pPr>
                <a:spcBef>
                  <a:spcPct val="0"/>
                </a:spcBef>
                <a:buClrTx/>
                <a:buSzTx/>
                <a:buFontTx/>
                <a:buNone/>
              </a:pPr>
              <a:t>2</a:t>
            </a:fld>
            <a:endParaRPr lang="tr-TR" altLang="tr-TR" sz="1000" smtClean="0">
              <a:solidFill>
                <a:srgbClr val="FF0000"/>
              </a:solidFill>
              <a:latin typeface="Verdana" pitchFamily="34" charset="0"/>
            </a:endParaRPr>
          </a:p>
        </p:txBody>
      </p:sp>
      <p:sp>
        <p:nvSpPr>
          <p:cNvPr id="48133" name="Rectangle 2"/>
          <p:cNvSpPr>
            <a:spLocks noGrp="1" noChangeArrowheads="1"/>
          </p:cNvSpPr>
          <p:nvPr>
            <p:ph type="title"/>
          </p:nvPr>
        </p:nvSpPr>
        <p:spPr/>
        <p:txBody>
          <a:bodyPr/>
          <a:lstStyle/>
          <a:p>
            <a:pPr eaLnBrk="1" hangingPunct="1"/>
            <a:r>
              <a:rPr lang="tr-TR" altLang="tr-TR" sz="3600" smtClean="0"/>
              <a:t>Course Information</a:t>
            </a:r>
            <a:endParaRPr lang="en-US" altLang="tr-TR" sz="3600" smtClean="0"/>
          </a:p>
        </p:txBody>
      </p:sp>
      <p:sp>
        <p:nvSpPr>
          <p:cNvPr id="48134" name="Rectangle 3"/>
          <p:cNvSpPr>
            <a:spLocks noGrp="1" noChangeArrowheads="1"/>
          </p:cNvSpPr>
          <p:nvPr>
            <p:ph type="body" idx="1"/>
          </p:nvPr>
        </p:nvSpPr>
        <p:spPr>
          <a:xfrm>
            <a:off x="468313" y="1635125"/>
            <a:ext cx="8351837" cy="4530725"/>
          </a:xfrm>
        </p:spPr>
        <p:txBody>
          <a:bodyPr/>
          <a:lstStyle/>
          <a:p>
            <a:pPr eaLnBrk="1" hangingPunct="1"/>
            <a:r>
              <a:rPr lang="tr-TR" altLang="tr-TR" smtClean="0">
                <a:solidFill>
                  <a:srgbClr val="FF0000"/>
                </a:solidFill>
              </a:rPr>
              <a:t>1 midterm % 50</a:t>
            </a:r>
          </a:p>
          <a:p>
            <a:pPr eaLnBrk="1" hangingPunct="1"/>
            <a:r>
              <a:rPr lang="tr-TR" altLang="tr-TR" smtClean="0">
                <a:solidFill>
                  <a:srgbClr val="FF0000"/>
                </a:solidFill>
              </a:rPr>
              <a:t>1 Final exam % 50</a:t>
            </a:r>
          </a:p>
          <a:p>
            <a:pPr eaLnBrk="1" hangingPunct="1"/>
            <a:r>
              <a:rPr lang="tr-TR" altLang="tr-TR" smtClean="0">
                <a:solidFill>
                  <a:srgbClr val="FF0000"/>
                </a:solidFill>
              </a:rPr>
              <a:t>Attendence is taken</a:t>
            </a:r>
          </a:p>
          <a:p>
            <a:pPr eaLnBrk="1" hangingPunct="1"/>
            <a:r>
              <a:rPr lang="tr-TR" altLang="tr-TR" smtClean="0">
                <a:solidFill>
                  <a:srgbClr val="FF0000"/>
                </a:solidFill>
              </a:rPr>
              <a:t>Lecture notes and references will be given</a:t>
            </a:r>
          </a:p>
          <a:p>
            <a:pPr eaLnBrk="1" hangingPunct="1"/>
            <a:r>
              <a:rPr lang="tr-TR" altLang="tr-TR" smtClean="0">
                <a:solidFill>
                  <a:srgbClr val="FF0000"/>
                </a:solidFill>
              </a:rPr>
              <a:t>Student representative</a:t>
            </a:r>
          </a:p>
          <a:p>
            <a:pPr eaLnBrk="1" hangingPunct="1">
              <a:buFont typeface="Wingdings" pitchFamily="2" charset="2"/>
              <a:buNone/>
            </a:pPr>
            <a:endParaRPr lang="en-US" altLang="tr-TR" smtClean="0"/>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Başlık 1"/>
          <p:cNvSpPr>
            <a:spLocks noGrp="1"/>
          </p:cNvSpPr>
          <p:nvPr>
            <p:ph type="title"/>
          </p:nvPr>
        </p:nvSpPr>
        <p:spPr>
          <a:xfrm>
            <a:off x="0" y="0"/>
            <a:ext cx="9144000" cy="1052513"/>
          </a:xfrm>
        </p:spPr>
        <p:txBody>
          <a:bodyPr/>
          <a:lstStyle/>
          <a:p>
            <a:r>
              <a:rPr lang="en-US" altLang="tr-TR" sz="3200" smtClean="0"/>
              <a:t>Difference between standards and technical regulations </a:t>
            </a:r>
            <a:endParaRPr lang="tr-TR" altLang="tr-TR" sz="3200" smtClean="0"/>
          </a:p>
        </p:txBody>
      </p:sp>
      <p:sp>
        <p:nvSpPr>
          <p:cNvPr id="66563" name="İçerik Yer Tutucusu 2"/>
          <p:cNvSpPr>
            <a:spLocks noGrp="1"/>
          </p:cNvSpPr>
          <p:nvPr>
            <p:ph idx="1"/>
          </p:nvPr>
        </p:nvSpPr>
        <p:spPr>
          <a:xfrm>
            <a:off x="76200" y="1196975"/>
            <a:ext cx="9144000" cy="4530725"/>
          </a:xfrm>
        </p:spPr>
        <p:txBody>
          <a:bodyPr/>
          <a:lstStyle/>
          <a:p>
            <a:r>
              <a:rPr lang="tr-TR" altLang="tr-TR" sz="2000" smtClean="0"/>
              <a:t>Word Trade Organization’s  «</a:t>
            </a:r>
            <a:r>
              <a:rPr lang="en-US" altLang="tr-TR" sz="2000" smtClean="0"/>
              <a:t>T</a:t>
            </a:r>
            <a:r>
              <a:rPr lang="tr-TR" altLang="tr-TR" sz="2000" smtClean="0"/>
              <a:t>echnical </a:t>
            </a:r>
            <a:r>
              <a:rPr lang="en-US" altLang="tr-TR" sz="2000" smtClean="0"/>
              <a:t>Barriers to Trade Agreement</a:t>
            </a:r>
            <a:r>
              <a:rPr lang="tr-TR" altLang="tr-TR" sz="2000" smtClean="0"/>
              <a:t>»</a:t>
            </a:r>
            <a:r>
              <a:rPr lang="en-US" altLang="tr-TR" sz="2000" smtClean="0"/>
              <a:t> defines </a:t>
            </a:r>
            <a:r>
              <a:rPr lang="tr-TR" altLang="tr-TR" sz="2000" smtClean="0"/>
              <a:t>the difference </a:t>
            </a:r>
            <a:r>
              <a:rPr lang="en-US" altLang="tr-TR" sz="2000" smtClean="0"/>
              <a:t>as follows</a:t>
            </a:r>
            <a:r>
              <a:rPr lang="tr-TR" altLang="tr-TR" sz="2000" smtClean="0"/>
              <a:t>;</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6656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D2596E35-A5F8-430B-B98A-8B535AF2DAAA}" type="slidenum">
              <a:rPr lang="tr-TR" altLang="tr-TR" sz="1000" smtClean="0">
                <a:solidFill>
                  <a:srgbClr val="FF0000"/>
                </a:solidFill>
                <a:latin typeface="Verdana" pitchFamily="34" charset="0"/>
              </a:rPr>
              <a:pPr>
                <a:spcBef>
                  <a:spcPct val="0"/>
                </a:spcBef>
                <a:buClrTx/>
                <a:buSzTx/>
                <a:buFontTx/>
                <a:buNone/>
              </a:pPr>
              <a:t>20</a:t>
            </a:fld>
            <a:endParaRPr lang="tr-TR" altLang="tr-TR" sz="1000" smtClean="0">
              <a:solidFill>
                <a:srgbClr val="FF0000"/>
              </a:solidFill>
              <a:latin typeface="Verdana" pitchFamily="34" charset="0"/>
            </a:endParaRPr>
          </a:p>
        </p:txBody>
      </p:sp>
      <p:sp>
        <p:nvSpPr>
          <p:cNvPr id="8" name="Rectangle 5"/>
          <p:cNvSpPr txBox="1">
            <a:spLocks noChangeArrowheads="1"/>
          </p:cNvSpPr>
          <p:nvPr/>
        </p:nvSpPr>
        <p:spPr bwMode="auto">
          <a:xfrm>
            <a:off x="609600" y="2017713"/>
            <a:ext cx="4038600" cy="41148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18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18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9pPr>
          </a:lstStyle>
          <a:p>
            <a:pPr marL="174625" indent="-174625" eaLnBrk="1" hangingPunct="1">
              <a:lnSpc>
                <a:spcPct val="80000"/>
              </a:lnSpc>
              <a:buClr>
                <a:srgbClr val="3333CC"/>
              </a:buClr>
              <a:buFont typeface="Wingdings" pitchFamily="2" charset="2"/>
              <a:buNone/>
              <a:defRPr/>
            </a:pPr>
            <a:r>
              <a:rPr lang="tr-TR" altLang="zh-CN" sz="2000" u="none" kern="0" dirty="0" err="1" smtClean="0">
                <a:solidFill>
                  <a:srgbClr val="000000"/>
                </a:solidFill>
                <a:latin typeface="Tahoma"/>
              </a:rPr>
              <a:t>Standards</a:t>
            </a:r>
            <a:endParaRPr lang="tr-TR" altLang="zh-CN" sz="2000" u="none" kern="0" dirty="0" smtClean="0">
              <a:solidFill>
                <a:srgbClr val="000000"/>
              </a:solidFill>
              <a:latin typeface="Tahoma"/>
            </a:endParaRPr>
          </a:p>
          <a:p>
            <a:pPr marL="174625" indent="-174625" eaLnBrk="1" hangingPunct="1">
              <a:lnSpc>
                <a:spcPct val="80000"/>
              </a:lnSpc>
              <a:buClr>
                <a:srgbClr val="3333CC"/>
              </a:buClr>
              <a:buFont typeface="Wingdings" pitchFamily="2" charset="2"/>
              <a:buNone/>
              <a:defRPr/>
            </a:pPr>
            <a:endParaRPr lang="tr-TR" altLang="zh-CN" sz="2000" b="0" u="none" kern="0" dirty="0" smtClean="0">
              <a:solidFill>
                <a:srgbClr val="000000"/>
              </a:solidFill>
              <a:latin typeface="Tahoma"/>
            </a:endParaRPr>
          </a:p>
          <a:p>
            <a:pPr marL="174625" indent="-174625" eaLnBrk="1" hangingPunct="1">
              <a:lnSpc>
                <a:spcPct val="80000"/>
              </a:lnSpc>
              <a:buClr>
                <a:srgbClr val="3333CC"/>
              </a:buClr>
              <a:defRPr/>
            </a:pPr>
            <a:r>
              <a:rPr lang="en-US" altLang="zh-CN" sz="2000" b="0" u="none" kern="0" dirty="0">
                <a:solidFill>
                  <a:srgbClr val="000000"/>
                </a:solidFill>
                <a:latin typeface="Tahoma"/>
              </a:rPr>
              <a:t>Recommendations</a:t>
            </a:r>
          </a:p>
          <a:p>
            <a:pPr marL="174625" indent="-174625" eaLnBrk="1" hangingPunct="1">
              <a:lnSpc>
                <a:spcPct val="80000"/>
              </a:lnSpc>
              <a:buClr>
                <a:srgbClr val="3333CC"/>
              </a:buClr>
              <a:defRPr/>
            </a:pPr>
            <a:r>
              <a:rPr lang="en-US" altLang="zh-CN" sz="2000" b="0" u="none" kern="0" dirty="0">
                <a:solidFill>
                  <a:srgbClr val="000000"/>
                </a:solidFill>
                <a:latin typeface="Tahoma"/>
              </a:rPr>
              <a:t>with which compliance is </a:t>
            </a:r>
            <a:r>
              <a:rPr lang="en-US" altLang="zh-CN" sz="2000" b="0" u="none" kern="0" dirty="0" smtClean="0">
                <a:solidFill>
                  <a:srgbClr val="000000"/>
                </a:solidFill>
                <a:latin typeface="Tahoma"/>
              </a:rPr>
              <a:t> </a:t>
            </a:r>
            <a:r>
              <a:rPr lang="en-US" altLang="zh-CN" sz="2000" b="0" u="none" kern="0" dirty="0">
                <a:solidFill>
                  <a:srgbClr val="000000"/>
                </a:solidFill>
                <a:latin typeface="Tahoma"/>
              </a:rPr>
              <a:t>voluntary</a:t>
            </a:r>
          </a:p>
          <a:p>
            <a:pPr marL="174625" indent="-174625" eaLnBrk="1" hangingPunct="1">
              <a:lnSpc>
                <a:spcPct val="80000"/>
              </a:lnSpc>
              <a:buClr>
                <a:srgbClr val="3333CC"/>
              </a:buClr>
              <a:defRPr/>
            </a:pPr>
            <a:r>
              <a:rPr lang="en-US" altLang="zh-CN" sz="2000" b="0" u="none" kern="0" dirty="0" smtClean="0">
                <a:solidFill>
                  <a:srgbClr val="000000"/>
                </a:solidFill>
                <a:latin typeface="Tahoma"/>
              </a:rPr>
              <a:t>Available </a:t>
            </a:r>
            <a:r>
              <a:rPr lang="en-US" altLang="zh-CN" sz="2000" b="0" u="none" kern="0" dirty="0">
                <a:solidFill>
                  <a:srgbClr val="000000"/>
                </a:solidFill>
                <a:latin typeface="Tahoma"/>
              </a:rPr>
              <a:t>to the public</a:t>
            </a:r>
          </a:p>
          <a:p>
            <a:pPr marL="174625" indent="-174625" eaLnBrk="1" hangingPunct="1">
              <a:lnSpc>
                <a:spcPct val="80000"/>
              </a:lnSpc>
              <a:buClr>
                <a:srgbClr val="3333CC"/>
              </a:buClr>
              <a:defRPr/>
            </a:pPr>
            <a:r>
              <a:rPr lang="en-US" altLang="zh-CN" sz="2000" b="0" u="none" kern="0" dirty="0">
                <a:solidFill>
                  <a:srgbClr val="000000"/>
                </a:solidFill>
                <a:latin typeface="Tahoma"/>
              </a:rPr>
              <a:t>Established by consensus of all parties concerned</a:t>
            </a:r>
          </a:p>
          <a:p>
            <a:pPr marL="174625" indent="-174625" eaLnBrk="1" hangingPunct="1">
              <a:lnSpc>
                <a:spcPct val="80000"/>
              </a:lnSpc>
              <a:buClr>
                <a:srgbClr val="3333CC"/>
              </a:buClr>
              <a:defRPr/>
            </a:pPr>
            <a:r>
              <a:rPr lang="en-US" altLang="zh-CN" sz="2000" b="0" u="none" kern="0" dirty="0">
                <a:solidFill>
                  <a:srgbClr val="000000"/>
                </a:solidFill>
                <a:latin typeface="Tahoma"/>
              </a:rPr>
              <a:t>Based on consolidated results of science, technology and experience</a:t>
            </a:r>
          </a:p>
          <a:p>
            <a:pPr marL="174625" indent="-174625" eaLnBrk="1" hangingPunct="1">
              <a:lnSpc>
                <a:spcPct val="80000"/>
              </a:lnSpc>
              <a:buClr>
                <a:srgbClr val="3333CC"/>
              </a:buClr>
              <a:defRPr/>
            </a:pPr>
            <a:r>
              <a:rPr lang="en-US" altLang="zh-CN" sz="2000" b="0" u="none" kern="0" dirty="0">
                <a:solidFill>
                  <a:srgbClr val="000000"/>
                </a:solidFill>
                <a:latin typeface="Tahoma"/>
              </a:rPr>
              <a:t>Approved and published by </a:t>
            </a:r>
            <a:r>
              <a:rPr lang="en-US" altLang="zh-CN" sz="2000" b="0" u="none" kern="0" dirty="0" err="1">
                <a:solidFill>
                  <a:srgbClr val="000000"/>
                </a:solidFill>
                <a:latin typeface="Tahoma"/>
              </a:rPr>
              <a:t>recognised</a:t>
            </a:r>
            <a:r>
              <a:rPr lang="en-US" altLang="zh-CN" sz="2000" b="0" u="none" kern="0" dirty="0">
                <a:solidFill>
                  <a:srgbClr val="000000"/>
                </a:solidFill>
                <a:latin typeface="Tahoma"/>
              </a:rPr>
              <a:t> </a:t>
            </a:r>
            <a:r>
              <a:rPr lang="en-US" altLang="zh-CN" sz="2000" b="0" u="none" kern="0" dirty="0" err="1">
                <a:solidFill>
                  <a:srgbClr val="000000"/>
                </a:solidFill>
                <a:latin typeface="Tahoma"/>
              </a:rPr>
              <a:t>standardisation</a:t>
            </a:r>
            <a:r>
              <a:rPr lang="en-US" altLang="zh-CN" sz="2000" b="0" u="none" kern="0" dirty="0">
                <a:solidFill>
                  <a:srgbClr val="000000"/>
                </a:solidFill>
                <a:latin typeface="Tahoma"/>
              </a:rPr>
              <a:t> body</a:t>
            </a:r>
          </a:p>
          <a:p>
            <a:pPr marL="0" indent="0" eaLnBrk="1" hangingPunct="1">
              <a:lnSpc>
                <a:spcPct val="80000"/>
              </a:lnSpc>
              <a:buClr>
                <a:srgbClr val="3333CC"/>
              </a:buClr>
              <a:buFont typeface="Wingdings" pitchFamily="2" charset="2"/>
              <a:buNone/>
              <a:defRPr/>
            </a:pPr>
            <a:endParaRPr lang="en-US" altLang="tr-TR" sz="2000" b="0" u="none" kern="0" dirty="0" smtClean="0">
              <a:solidFill>
                <a:srgbClr val="000000"/>
              </a:solidFill>
              <a:latin typeface="Tahoma"/>
            </a:endParaRPr>
          </a:p>
        </p:txBody>
      </p:sp>
      <p:sp>
        <p:nvSpPr>
          <p:cNvPr id="11" name="Rectangle 6"/>
          <p:cNvSpPr txBox="1">
            <a:spLocks noChangeArrowheads="1"/>
          </p:cNvSpPr>
          <p:nvPr/>
        </p:nvSpPr>
        <p:spPr bwMode="auto">
          <a:xfrm>
            <a:off x="4800600" y="2017713"/>
            <a:ext cx="4191000" cy="41148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18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18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9pPr>
          </a:lstStyle>
          <a:p>
            <a:pPr marL="174625" indent="-174625" eaLnBrk="1" hangingPunct="1">
              <a:lnSpc>
                <a:spcPct val="80000"/>
              </a:lnSpc>
              <a:buClr>
                <a:srgbClr val="3333CC"/>
              </a:buClr>
              <a:buFont typeface="Wingdings" pitchFamily="2" charset="2"/>
              <a:buNone/>
              <a:defRPr/>
            </a:pPr>
            <a:r>
              <a:rPr lang="tr-TR" altLang="zh-CN" sz="2000" u="none" kern="0" dirty="0" smtClean="0">
                <a:solidFill>
                  <a:srgbClr val="000000"/>
                </a:solidFill>
                <a:latin typeface="Tahoma"/>
              </a:rPr>
              <a:t>	Technical </a:t>
            </a:r>
            <a:r>
              <a:rPr lang="tr-TR" altLang="zh-CN" sz="2000" u="none" kern="0" dirty="0" err="1">
                <a:solidFill>
                  <a:srgbClr val="000000"/>
                </a:solidFill>
                <a:latin typeface="Tahoma"/>
              </a:rPr>
              <a:t>regulations</a:t>
            </a:r>
            <a:r>
              <a:rPr lang="tr-TR" altLang="zh-CN" sz="2000" u="none" kern="0" dirty="0">
                <a:solidFill>
                  <a:srgbClr val="000000"/>
                </a:solidFill>
                <a:latin typeface="Tahoma"/>
              </a:rPr>
              <a:t> </a:t>
            </a:r>
            <a:endParaRPr lang="tr-TR" altLang="zh-CN" sz="2000" u="none" kern="0" dirty="0" smtClean="0">
              <a:solidFill>
                <a:srgbClr val="000000"/>
              </a:solidFill>
              <a:latin typeface="Tahoma"/>
            </a:endParaRPr>
          </a:p>
          <a:p>
            <a:pPr marL="174625" indent="-174625" eaLnBrk="1" hangingPunct="1">
              <a:lnSpc>
                <a:spcPct val="80000"/>
              </a:lnSpc>
              <a:buClr>
                <a:srgbClr val="3333CC"/>
              </a:buClr>
              <a:buFont typeface="Wingdings" pitchFamily="2" charset="2"/>
              <a:buNone/>
              <a:defRPr/>
            </a:pPr>
            <a:endParaRPr lang="tr-TR" altLang="zh-CN" sz="2000" b="0" u="none" kern="0" dirty="0" smtClean="0">
              <a:solidFill>
                <a:srgbClr val="000000"/>
              </a:solidFill>
              <a:latin typeface="Tahoma"/>
            </a:endParaRPr>
          </a:p>
          <a:p>
            <a:pPr marL="174625" indent="-174625" eaLnBrk="1" hangingPunct="1">
              <a:lnSpc>
                <a:spcPct val="80000"/>
              </a:lnSpc>
              <a:buClr>
                <a:srgbClr val="3333CC"/>
              </a:buClr>
              <a:defRPr/>
            </a:pPr>
            <a:r>
              <a:rPr lang="en-US" altLang="zh-CN" sz="2000" b="0" u="none" kern="0" dirty="0">
                <a:solidFill>
                  <a:srgbClr val="000000"/>
                </a:solidFill>
                <a:latin typeface="Tahoma"/>
              </a:rPr>
              <a:t>Legislation</a:t>
            </a:r>
          </a:p>
          <a:p>
            <a:pPr marL="174625" indent="-174625" eaLnBrk="1" hangingPunct="1">
              <a:lnSpc>
                <a:spcPct val="80000"/>
              </a:lnSpc>
              <a:buClr>
                <a:srgbClr val="3333CC"/>
              </a:buClr>
              <a:defRPr/>
            </a:pPr>
            <a:r>
              <a:rPr lang="en-US" altLang="zh-CN" sz="2000" b="0" u="none" kern="0" dirty="0">
                <a:solidFill>
                  <a:srgbClr val="000000"/>
                </a:solidFill>
                <a:latin typeface="Tahoma"/>
              </a:rPr>
              <a:t>with which compliance is </a:t>
            </a:r>
            <a:r>
              <a:rPr lang="en-US" altLang="zh-CN" sz="2000" b="0" u="none" kern="0" dirty="0" smtClean="0">
                <a:solidFill>
                  <a:srgbClr val="000000"/>
                </a:solidFill>
                <a:latin typeface="Tahoma"/>
              </a:rPr>
              <a:t>mandatory</a:t>
            </a:r>
            <a:endParaRPr lang="en-US" altLang="zh-CN" sz="2000" b="0" u="none" kern="0" dirty="0">
              <a:solidFill>
                <a:srgbClr val="000000"/>
              </a:solidFill>
              <a:latin typeface="Tahoma"/>
            </a:endParaRPr>
          </a:p>
          <a:p>
            <a:pPr marL="174625" indent="-174625" eaLnBrk="1" hangingPunct="1">
              <a:lnSpc>
                <a:spcPct val="80000"/>
              </a:lnSpc>
              <a:buClr>
                <a:srgbClr val="3333CC"/>
              </a:buClr>
              <a:defRPr/>
            </a:pPr>
            <a:r>
              <a:rPr lang="en-US" altLang="zh-CN" sz="2000" b="0" u="none" kern="0" dirty="0">
                <a:solidFill>
                  <a:srgbClr val="000000"/>
                </a:solidFill>
                <a:latin typeface="Tahoma"/>
              </a:rPr>
              <a:t>Available to the public</a:t>
            </a:r>
          </a:p>
          <a:p>
            <a:pPr marL="174625" indent="-174625" eaLnBrk="1" hangingPunct="1">
              <a:lnSpc>
                <a:spcPct val="80000"/>
              </a:lnSpc>
              <a:buClr>
                <a:srgbClr val="3333CC"/>
              </a:buClr>
              <a:defRPr/>
            </a:pPr>
            <a:r>
              <a:rPr lang="en-US" altLang="zh-CN" sz="2000" b="0" u="none" kern="0" dirty="0">
                <a:solidFill>
                  <a:srgbClr val="000000"/>
                </a:solidFill>
                <a:latin typeface="Tahoma"/>
              </a:rPr>
              <a:t>Developed by an authority under public observation</a:t>
            </a:r>
          </a:p>
          <a:p>
            <a:pPr marL="174625" indent="-174625" eaLnBrk="1" hangingPunct="1">
              <a:lnSpc>
                <a:spcPct val="80000"/>
              </a:lnSpc>
              <a:buClr>
                <a:srgbClr val="3333CC"/>
              </a:buClr>
              <a:defRPr/>
            </a:pPr>
            <a:r>
              <a:rPr lang="en-US" altLang="zh-CN" sz="2000" b="0" u="none" kern="0" dirty="0">
                <a:solidFill>
                  <a:srgbClr val="000000"/>
                </a:solidFill>
                <a:latin typeface="Tahoma"/>
              </a:rPr>
              <a:t>Provide technical specifications either directly or by reference, e.g. to standards</a:t>
            </a:r>
          </a:p>
          <a:p>
            <a:pPr marL="174625" indent="-174625" eaLnBrk="1" hangingPunct="1">
              <a:lnSpc>
                <a:spcPct val="80000"/>
              </a:lnSpc>
              <a:buClr>
                <a:srgbClr val="3333CC"/>
              </a:buClr>
              <a:defRPr/>
            </a:pPr>
            <a:r>
              <a:rPr lang="en-US" altLang="zh-CN" sz="2000" b="0" u="none" kern="0" dirty="0">
                <a:solidFill>
                  <a:srgbClr val="000000"/>
                </a:solidFill>
                <a:latin typeface="Tahoma"/>
              </a:rPr>
              <a:t>Adopted by an authority</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ltbilgi Yer Tutucusu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endParaRPr lang="tr-TR" altLang="tr-TR" smtClean="0">
              <a:solidFill>
                <a:srgbClr val="000000"/>
              </a:solidFill>
            </a:endParaRPr>
          </a:p>
          <a:p>
            <a:pPr>
              <a:spcBef>
                <a:spcPct val="0"/>
              </a:spcBef>
              <a:buClrTx/>
              <a:buSzTx/>
              <a:buFontTx/>
              <a:buNone/>
            </a:pPr>
            <a:endParaRPr lang="tr-TR" altLang="tr-TR" smtClean="0">
              <a:solidFill>
                <a:srgbClr val="000000"/>
              </a:solidFill>
            </a:endParaRPr>
          </a:p>
        </p:txBody>
      </p:sp>
      <p:sp>
        <p:nvSpPr>
          <p:cNvPr id="67587" name="Slayt Numarası Yer Tutucusu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D633420-C571-44FA-80F9-264CD8A60088}" type="slidenum">
              <a:rPr lang="tr-TR" altLang="tr-TR" sz="1000" smtClean="0">
                <a:solidFill>
                  <a:srgbClr val="000000"/>
                </a:solidFill>
                <a:latin typeface="Verdana" pitchFamily="34" charset="0"/>
              </a:rPr>
              <a:pPr>
                <a:spcBef>
                  <a:spcPct val="0"/>
                </a:spcBef>
                <a:buClrTx/>
                <a:buSzTx/>
                <a:buFontTx/>
                <a:buNone/>
              </a:pPr>
              <a:t>21</a:t>
            </a:fld>
            <a:endParaRPr lang="tr-TR" altLang="tr-TR" sz="1000" smtClean="0">
              <a:solidFill>
                <a:srgbClr val="000000"/>
              </a:solidFill>
              <a:latin typeface="Verdana" pitchFamily="34" charset="0"/>
            </a:endParaRPr>
          </a:p>
        </p:txBody>
      </p:sp>
      <p:sp>
        <p:nvSpPr>
          <p:cNvPr id="67588" name="Dikdörtgen 4"/>
          <p:cNvSpPr>
            <a:spLocks noChangeArrowheads="1"/>
          </p:cNvSpPr>
          <p:nvPr/>
        </p:nvSpPr>
        <p:spPr bwMode="auto">
          <a:xfrm>
            <a:off x="1692275" y="2951163"/>
            <a:ext cx="53276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lgn="ctr">
              <a:spcBef>
                <a:spcPct val="0"/>
              </a:spcBef>
              <a:buClrTx/>
              <a:buSzTx/>
              <a:buFontTx/>
              <a:buNone/>
            </a:pPr>
            <a:r>
              <a:rPr lang="en-US" altLang="tr-TR" sz="4400" u="none">
                <a:solidFill>
                  <a:srgbClr val="FF0000"/>
                </a:solidFill>
              </a:rPr>
              <a:t>Basic concepts of standardization</a:t>
            </a:r>
            <a:endParaRPr lang="tr-TR" altLang="tr-TR" sz="4400" u="none">
              <a:solidFill>
                <a:srgbClr val="FF0000"/>
              </a:solidFill>
            </a:endParaRPr>
          </a:p>
        </p:txBody>
      </p:sp>
      <p:sp>
        <p:nvSpPr>
          <p:cNvPr id="6" name="Veri Yer Tutucusu 3"/>
          <p:cNvSpPr>
            <a:spLocks noGrp="1"/>
          </p:cNvSpPr>
          <p:nvPr>
            <p:ph type="dt" sz="quarter" idx="10"/>
          </p:nvPr>
        </p:nvSpPr>
        <p:spPr>
          <a:xfrm>
            <a:off x="384175" y="6211888"/>
            <a:ext cx="2459038" cy="457200"/>
          </a:xfrm>
        </p:spPr>
        <p:txBody>
          <a:bodyPr/>
          <a:lstStyle/>
          <a:p>
            <a:pPr>
              <a:defRPr/>
            </a:pPr>
            <a:endParaRPr lang="tr-TR" dirty="0" smtClean="0"/>
          </a:p>
          <a:p>
            <a:pPr>
              <a:defRPr/>
            </a:pPr>
            <a:r>
              <a:rPr lang="tr-TR" dirty="0" smtClean="0"/>
              <a:t>www.tse.org.tr</a:t>
            </a:r>
            <a:endParaRPr lang="tr-TR"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Başlık 1"/>
          <p:cNvSpPr>
            <a:spLocks noGrp="1"/>
          </p:cNvSpPr>
          <p:nvPr>
            <p:ph type="title"/>
          </p:nvPr>
        </p:nvSpPr>
        <p:spPr/>
        <p:txBody>
          <a:bodyPr/>
          <a:lstStyle/>
          <a:p>
            <a:r>
              <a:rPr lang="tr-TR" altLang="tr-TR" sz="3600" smtClean="0"/>
              <a:t>Fundamental concepts</a:t>
            </a:r>
          </a:p>
        </p:txBody>
      </p:sp>
      <p:sp>
        <p:nvSpPr>
          <p:cNvPr id="3" name="İçerik Yer Tutucusu 2"/>
          <p:cNvSpPr>
            <a:spLocks noGrp="1"/>
          </p:cNvSpPr>
          <p:nvPr>
            <p:ph idx="1"/>
          </p:nvPr>
        </p:nvSpPr>
        <p:spPr>
          <a:xfrm>
            <a:off x="827088" y="1125538"/>
            <a:ext cx="7632700" cy="4530725"/>
          </a:xfrm>
        </p:spPr>
        <p:txBody>
          <a:bodyPr/>
          <a:lstStyle/>
          <a:p>
            <a:pPr>
              <a:defRPr/>
            </a:pPr>
            <a:endParaRPr lang="tr-TR" sz="2400" b="1" dirty="0" smtClean="0"/>
          </a:p>
          <a:p>
            <a:pPr>
              <a:defRPr/>
            </a:pPr>
            <a:endParaRPr lang="tr-TR" sz="2400" b="1" dirty="0"/>
          </a:p>
          <a:p>
            <a:pPr>
              <a:defRPr/>
            </a:pPr>
            <a:r>
              <a:rPr lang="en-US" sz="2400" b="1" dirty="0" smtClean="0"/>
              <a:t>Standardization, </a:t>
            </a:r>
          </a:p>
          <a:p>
            <a:pPr marL="0" indent="0">
              <a:buFont typeface="Wingdings" pitchFamily="2" charset="2"/>
              <a:buNone/>
              <a:defRPr/>
            </a:pPr>
            <a:r>
              <a:rPr lang="en-US" sz="2400" dirty="0" smtClean="0"/>
              <a:t>activity of establishing, with regard to actual or potential problems, provisions for common and repeated use, aimed at the achievement of the optimum degree of order in a given context. </a:t>
            </a:r>
          </a:p>
          <a:p>
            <a:pPr marL="0" indent="0">
              <a:buFont typeface="Wingdings" pitchFamily="2" charset="2"/>
              <a:buNone/>
              <a:defRPr/>
            </a:pPr>
            <a:endParaRPr lang="en-US" sz="2400" dirty="0" smtClean="0"/>
          </a:p>
        </p:txBody>
      </p:sp>
      <p:sp>
        <p:nvSpPr>
          <p:cNvPr id="4" name="Veri Yer Tutucusu 3"/>
          <p:cNvSpPr>
            <a:spLocks noGrp="1"/>
          </p:cNvSpPr>
          <p:nvPr>
            <p:ph type="dt" sz="quarter" idx="10"/>
          </p:nvPr>
        </p:nvSpPr>
        <p:spPr/>
        <p:txBody>
          <a:bodyPr/>
          <a:lstStyle/>
          <a:p>
            <a:pPr>
              <a:defRPr/>
            </a:pPr>
            <a:endParaRPr lang="tr-TR" dirty="0" smtClean="0"/>
          </a:p>
          <a:p>
            <a:pPr>
              <a:defRPr/>
            </a:pPr>
            <a:endParaRPr lang="tr-TR" dirty="0" smtClean="0"/>
          </a:p>
          <a:p>
            <a:pPr>
              <a:defRPr/>
            </a:pPr>
            <a:r>
              <a:rPr lang="tr-TR" dirty="0" smtClean="0"/>
              <a:t>www.tse.org.tr</a:t>
            </a:r>
            <a:endParaRPr lang="tr-TR" dirty="0"/>
          </a:p>
        </p:txBody>
      </p:sp>
      <p:sp>
        <p:nvSpPr>
          <p:cNvPr id="6861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F8F5C8D-6C2D-4649-BFF8-EF103135EA87}" type="slidenum">
              <a:rPr lang="tr-TR" altLang="tr-TR" sz="1000" smtClean="0">
                <a:solidFill>
                  <a:srgbClr val="FF0000"/>
                </a:solidFill>
                <a:latin typeface="Verdana" pitchFamily="34" charset="0"/>
              </a:rPr>
              <a:pPr>
                <a:spcBef>
                  <a:spcPct val="0"/>
                </a:spcBef>
                <a:buClrTx/>
                <a:buSzTx/>
                <a:buFontTx/>
                <a:buNone/>
              </a:pPr>
              <a:t>22</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Başlık 1"/>
          <p:cNvSpPr>
            <a:spLocks noGrp="1"/>
          </p:cNvSpPr>
          <p:nvPr>
            <p:ph type="title"/>
          </p:nvPr>
        </p:nvSpPr>
        <p:spPr/>
        <p:txBody>
          <a:bodyPr/>
          <a:lstStyle/>
          <a:p>
            <a:endParaRPr lang="tr-TR" altLang="tr-TR" smtClean="0"/>
          </a:p>
        </p:txBody>
      </p:sp>
      <p:sp>
        <p:nvSpPr>
          <p:cNvPr id="3" name="İçerik Yer Tutucusu 2"/>
          <p:cNvSpPr>
            <a:spLocks noGrp="1"/>
          </p:cNvSpPr>
          <p:nvPr>
            <p:ph idx="1"/>
          </p:nvPr>
        </p:nvSpPr>
        <p:spPr>
          <a:xfrm>
            <a:off x="323850" y="1635125"/>
            <a:ext cx="8569325" cy="4530725"/>
          </a:xfrm>
        </p:spPr>
        <p:txBody>
          <a:bodyPr/>
          <a:lstStyle/>
          <a:p>
            <a:pPr>
              <a:defRPr/>
            </a:pPr>
            <a:r>
              <a:rPr lang="tr-TR" b="1" dirty="0" err="1"/>
              <a:t>Standardlaştırma</a:t>
            </a:r>
            <a:r>
              <a:rPr lang="tr-TR" dirty="0"/>
              <a:t> </a:t>
            </a:r>
          </a:p>
          <a:p>
            <a:pPr marL="0" indent="0">
              <a:buFont typeface="Wingdings" pitchFamily="2" charset="2"/>
              <a:buNone/>
              <a:defRPr/>
            </a:pPr>
            <a:r>
              <a:rPr lang="tr-TR" dirty="0" smtClean="0"/>
              <a:t>Mevcut </a:t>
            </a:r>
            <a:r>
              <a:rPr lang="tr-TR" dirty="0"/>
              <a:t>ve muhtemel problemler dikkate alınarak, belirli bir konuda ortak ve tekrar eden kullanımlar için en uygun seviyede bir düzen gerçekleştirilmesi amacıyla gerekli hükümlerin oluşturulması faaliyeti.</a:t>
            </a:r>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6963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44C9BF4-0DE7-408B-B0EF-27A8DBE4D8F1}" type="slidenum">
              <a:rPr lang="tr-TR" altLang="tr-TR" sz="1000" smtClean="0">
                <a:solidFill>
                  <a:srgbClr val="FF0000"/>
                </a:solidFill>
                <a:latin typeface="Verdana" pitchFamily="34" charset="0"/>
              </a:rPr>
              <a:pPr>
                <a:spcBef>
                  <a:spcPct val="0"/>
                </a:spcBef>
                <a:buClrTx/>
                <a:buSzTx/>
                <a:buFontTx/>
                <a:buNone/>
              </a:pPr>
              <a:t>23</a:t>
            </a:fld>
            <a:endParaRPr lang="tr-TR" altLang="tr-TR" sz="1000" smtClean="0">
              <a:solidFill>
                <a:srgbClr val="FF0000"/>
              </a:solidFill>
              <a:latin typeface="Verdana" pitchFamily="34" charset="0"/>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Başlık 1"/>
          <p:cNvSpPr>
            <a:spLocks noGrp="1"/>
          </p:cNvSpPr>
          <p:nvPr>
            <p:ph type="title"/>
          </p:nvPr>
        </p:nvSpPr>
        <p:spPr/>
        <p:txBody>
          <a:bodyPr/>
          <a:lstStyle/>
          <a:p>
            <a:r>
              <a:rPr lang="tr-TR" altLang="tr-TR" sz="3600" smtClean="0"/>
              <a:t>Fundamental concepts</a:t>
            </a:r>
          </a:p>
        </p:txBody>
      </p:sp>
      <p:sp>
        <p:nvSpPr>
          <p:cNvPr id="3" name="İçerik Yer Tutucusu 2"/>
          <p:cNvSpPr>
            <a:spLocks noGrp="1"/>
          </p:cNvSpPr>
          <p:nvPr>
            <p:ph idx="1"/>
          </p:nvPr>
        </p:nvSpPr>
        <p:spPr>
          <a:xfrm>
            <a:off x="755650" y="1125538"/>
            <a:ext cx="7848600" cy="4530725"/>
          </a:xfrm>
        </p:spPr>
        <p:txBody>
          <a:bodyPr/>
          <a:lstStyle/>
          <a:p>
            <a:pPr>
              <a:defRPr/>
            </a:pPr>
            <a:endParaRPr lang="tr-TR" sz="2400" b="1" dirty="0" smtClean="0"/>
          </a:p>
          <a:p>
            <a:pPr marL="0" indent="0">
              <a:buFont typeface="Wingdings" pitchFamily="2" charset="2"/>
              <a:buNone/>
              <a:defRPr/>
            </a:pPr>
            <a:endParaRPr lang="en-US" sz="2400" dirty="0" smtClean="0"/>
          </a:p>
          <a:p>
            <a:pPr>
              <a:defRPr/>
            </a:pPr>
            <a:r>
              <a:rPr lang="en-US" sz="2400" b="1" dirty="0" smtClean="0"/>
              <a:t>Aims of standardization, </a:t>
            </a:r>
          </a:p>
          <a:p>
            <a:pPr marL="0" indent="0">
              <a:buFont typeface="Wingdings" pitchFamily="2" charset="2"/>
              <a:buNone/>
              <a:defRPr/>
            </a:pPr>
            <a:r>
              <a:rPr lang="en-US" sz="2400" dirty="0" smtClean="0"/>
              <a:t>the general aims of standardization to make a product, process or service fit for its purpose. Such aims can be, but are not restricted to, variety control, usability, compatibility, interchangeability, health, safety, protection of the environment, product protection, mutual understanding, economic performance, trade.</a:t>
            </a:r>
          </a:p>
          <a:p>
            <a:pPr>
              <a:defRPr/>
            </a:pPr>
            <a:endParaRPr lang="en-US" sz="2400" dirty="0" smtClean="0"/>
          </a:p>
        </p:txBody>
      </p:sp>
      <p:sp>
        <p:nvSpPr>
          <p:cNvPr id="4" name="Veri Yer Tutucusu 3"/>
          <p:cNvSpPr>
            <a:spLocks noGrp="1"/>
          </p:cNvSpPr>
          <p:nvPr>
            <p:ph type="dt" sz="quarter" idx="10"/>
          </p:nvPr>
        </p:nvSpPr>
        <p:spPr/>
        <p:txBody>
          <a:bodyPr/>
          <a:lstStyle/>
          <a:p>
            <a:pPr>
              <a:defRPr/>
            </a:pPr>
            <a:endParaRPr lang="tr-TR" dirty="0" smtClean="0"/>
          </a:p>
          <a:p>
            <a:pPr>
              <a:defRPr/>
            </a:pPr>
            <a:endParaRPr lang="tr-TR" dirty="0" smtClean="0"/>
          </a:p>
          <a:p>
            <a:pPr>
              <a:defRPr/>
            </a:pPr>
            <a:r>
              <a:rPr lang="tr-TR" dirty="0" smtClean="0"/>
              <a:t>www.tse.org.tr</a:t>
            </a:r>
            <a:endParaRPr lang="tr-TR" dirty="0"/>
          </a:p>
        </p:txBody>
      </p:sp>
      <p:sp>
        <p:nvSpPr>
          <p:cNvPr id="7066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B264850-648D-4838-B178-A59A63420C93}" type="slidenum">
              <a:rPr lang="tr-TR" altLang="tr-TR" sz="1000" smtClean="0">
                <a:solidFill>
                  <a:srgbClr val="FF0000"/>
                </a:solidFill>
                <a:latin typeface="Verdana" pitchFamily="34" charset="0"/>
              </a:rPr>
              <a:pPr>
                <a:spcBef>
                  <a:spcPct val="0"/>
                </a:spcBef>
                <a:buClrTx/>
                <a:buSzTx/>
                <a:buFontTx/>
                <a:buNone/>
              </a:pPr>
              <a:t>24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Başlık 1"/>
          <p:cNvSpPr>
            <a:spLocks noGrp="1"/>
          </p:cNvSpPr>
          <p:nvPr>
            <p:ph type="title"/>
          </p:nvPr>
        </p:nvSpPr>
        <p:spPr/>
        <p:txBody>
          <a:bodyPr/>
          <a:lstStyle/>
          <a:p>
            <a:endParaRPr lang="tr-TR" altLang="tr-TR" smtClean="0"/>
          </a:p>
        </p:txBody>
      </p:sp>
      <p:sp>
        <p:nvSpPr>
          <p:cNvPr id="3" name="İçerik Yer Tutucusu 2"/>
          <p:cNvSpPr>
            <a:spLocks noGrp="1"/>
          </p:cNvSpPr>
          <p:nvPr>
            <p:ph idx="1"/>
          </p:nvPr>
        </p:nvSpPr>
        <p:spPr>
          <a:xfrm>
            <a:off x="395288" y="1635125"/>
            <a:ext cx="8569325" cy="4530725"/>
          </a:xfrm>
        </p:spPr>
        <p:txBody>
          <a:bodyPr/>
          <a:lstStyle/>
          <a:p>
            <a:pPr>
              <a:defRPr/>
            </a:pPr>
            <a:r>
              <a:rPr lang="tr-TR" sz="2400" b="1" dirty="0" err="1" smtClean="0"/>
              <a:t>Standardlaştırmanın</a:t>
            </a:r>
            <a:r>
              <a:rPr lang="tr-TR" sz="2400" b="1" dirty="0" smtClean="0"/>
              <a:t> amaçları</a:t>
            </a:r>
          </a:p>
          <a:p>
            <a:pPr marL="0" indent="0">
              <a:buFont typeface="Wingdings" pitchFamily="2" charset="2"/>
              <a:buNone/>
              <a:defRPr/>
            </a:pPr>
            <a:r>
              <a:rPr lang="tr-TR" sz="2400" dirty="0" err="1" smtClean="0"/>
              <a:t>Standardlaştırmanın</a:t>
            </a:r>
            <a:r>
              <a:rPr lang="tr-TR" sz="2400" dirty="0" smtClean="0"/>
              <a:t> genel amaçları; </a:t>
            </a:r>
            <a:r>
              <a:rPr lang="tr-TR" sz="2400" dirty="0"/>
              <a:t>bir ürünü, prosesi veya hizmeti </a:t>
            </a:r>
            <a:r>
              <a:rPr lang="tr-TR" sz="2400" i="1" dirty="0"/>
              <a:t>maksadına uygun</a:t>
            </a:r>
            <a:r>
              <a:rPr lang="tr-TR" sz="2400" dirty="0"/>
              <a:t> hale </a:t>
            </a:r>
            <a:r>
              <a:rPr lang="tr-TR" sz="2400" dirty="0" smtClean="0"/>
              <a:t>getirmektir. </a:t>
            </a:r>
            <a:r>
              <a:rPr lang="tr-TR" sz="2400" dirty="0"/>
              <a:t>Bunlarla sınırlı olmamak kaydıyla, söz konusu amaçlar aşağıdakiler olabilir: çeşitliliğin kontrolü, kullanılabilirlik, uyumluluk, birbirinin yerine </a:t>
            </a:r>
            <a:r>
              <a:rPr lang="tr-TR" sz="2400" dirty="0" err="1"/>
              <a:t>geçebilirlik</a:t>
            </a:r>
            <a:r>
              <a:rPr lang="tr-TR" sz="2400" dirty="0"/>
              <a:t>, sağlık, güvenlik, çevrenin korunması, ürünün korunması, karşılıklı anlayış, ekonomik performans, ticaret. Bunlar birbiriyle örtüşebilir. </a:t>
            </a:r>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168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8CC4F4B-F9B8-4B07-B37D-39E4F952054B}" type="slidenum">
              <a:rPr lang="tr-TR" altLang="tr-TR" sz="1000" smtClean="0">
                <a:solidFill>
                  <a:srgbClr val="FF0000"/>
                </a:solidFill>
                <a:latin typeface="Verdana" pitchFamily="34" charset="0"/>
              </a:rPr>
              <a:pPr>
                <a:spcBef>
                  <a:spcPct val="0"/>
                </a:spcBef>
                <a:buClrTx/>
                <a:buSzTx/>
                <a:buFontTx/>
                <a:buNone/>
              </a:pPr>
              <a:t>25</a:t>
            </a:fld>
            <a:endParaRPr lang="tr-TR" altLang="tr-TR" sz="1000" smtClean="0">
              <a:solidFill>
                <a:srgbClr val="FF0000"/>
              </a:solidFill>
              <a:latin typeface="Verdana" pitchFamily="34" charset="0"/>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Başlık 1"/>
          <p:cNvSpPr>
            <a:spLocks noGrp="1"/>
          </p:cNvSpPr>
          <p:nvPr>
            <p:ph type="title"/>
          </p:nvPr>
        </p:nvSpPr>
        <p:spPr/>
        <p:txBody>
          <a:bodyPr/>
          <a:lstStyle/>
          <a:p>
            <a:r>
              <a:rPr lang="tr-TR" altLang="tr-TR" sz="3600" smtClean="0"/>
              <a:t>Fundamental concepts</a:t>
            </a:r>
          </a:p>
        </p:txBody>
      </p:sp>
      <p:sp>
        <p:nvSpPr>
          <p:cNvPr id="3" name="İçerik Yer Tutucusu 2"/>
          <p:cNvSpPr>
            <a:spLocks noGrp="1"/>
          </p:cNvSpPr>
          <p:nvPr>
            <p:ph idx="1"/>
          </p:nvPr>
        </p:nvSpPr>
        <p:spPr>
          <a:xfrm>
            <a:off x="611188" y="1412875"/>
            <a:ext cx="7705725" cy="4530725"/>
          </a:xfrm>
        </p:spPr>
        <p:txBody>
          <a:bodyPr/>
          <a:lstStyle/>
          <a:p>
            <a:pPr>
              <a:defRPr/>
            </a:pPr>
            <a:r>
              <a:rPr lang="en-US" sz="2000" b="1" dirty="0" smtClean="0"/>
              <a:t>Standard,</a:t>
            </a:r>
          </a:p>
          <a:p>
            <a:pPr marL="0" indent="0">
              <a:buFont typeface="Wingdings" pitchFamily="2" charset="2"/>
              <a:buNone/>
              <a:defRPr/>
            </a:pPr>
            <a:r>
              <a:rPr lang="en-US" sz="2000" dirty="0" smtClean="0"/>
              <a:t>document, established by consensus and approved by a recognized body, that provides, for common and repeated use, rules, guidelines or characteristics for activities or their results, aimed at the achievement of the optimum degree of order in a given context.</a:t>
            </a:r>
          </a:p>
          <a:p>
            <a:pPr>
              <a:defRPr/>
            </a:pPr>
            <a:endParaRPr lang="en-US" sz="2000" dirty="0" smtClean="0"/>
          </a:p>
          <a:p>
            <a:pPr>
              <a:defRPr/>
            </a:pPr>
            <a:r>
              <a:rPr lang="en-US" sz="2000" b="1" dirty="0" smtClean="0"/>
              <a:t>Types of standards,</a:t>
            </a:r>
          </a:p>
          <a:p>
            <a:pPr marL="0" indent="0">
              <a:buFont typeface="Wingdings" pitchFamily="2" charset="2"/>
              <a:buNone/>
              <a:defRPr/>
            </a:pPr>
            <a:r>
              <a:rPr lang="en-US" sz="2000" dirty="0" smtClean="0"/>
              <a:t>possible types of standards may count basic, terminology standard, testing, product, process, service standards </a:t>
            </a:r>
            <a:r>
              <a:rPr lang="tr-TR" sz="2000" dirty="0" smtClean="0"/>
              <a:t>.</a:t>
            </a:r>
            <a:r>
              <a:rPr lang="en-US" sz="2000" dirty="0" smtClean="0"/>
              <a:t>They indicate some common types only.</a:t>
            </a:r>
          </a:p>
          <a:p>
            <a:pPr marL="0" indent="0">
              <a:buFont typeface="Wingdings" pitchFamily="2" charset="2"/>
              <a:buNone/>
              <a:defRPr/>
            </a:pPr>
            <a:endParaRPr lang="en-US" sz="2000" dirty="0" smtClean="0"/>
          </a:p>
          <a:p>
            <a:pPr marL="0" indent="0">
              <a:buFont typeface="Wingdings" pitchFamily="2" charset="2"/>
              <a:buNone/>
              <a:defRPr/>
            </a:pPr>
            <a:endParaRPr lang="en-US" sz="2000" dirty="0" smtClean="0"/>
          </a:p>
          <a:p>
            <a:pPr>
              <a:defRPr/>
            </a:pPr>
            <a:endParaRPr lang="tr-TR" sz="2000" dirty="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7270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D229D92-1D8A-407C-AA03-2C9B47B75E85}" type="slidenum">
              <a:rPr lang="tr-TR" altLang="tr-TR" sz="1000" smtClean="0">
                <a:solidFill>
                  <a:srgbClr val="FF0000"/>
                </a:solidFill>
                <a:latin typeface="Verdana" pitchFamily="34" charset="0"/>
              </a:rPr>
              <a:pPr>
                <a:spcBef>
                  <a:spcPct val="0"/>
                </a:spcBef>
                <a:buClrTx/>
                <a:buSzTx/>
                <a:buFontTx/>
                <a:buNone/>
              </a:pPr>
              <a:t>26</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Başlık 1"/>
          <p:cNvSpPr>
            <a:spLocks noGrp="1"/>
          </p:cNvSpPr>
          <p:nvPr>
            <p:ph type="title"/>
          </p:nvPr>
        </p:nvSpPr>
        <p:spPr/>
        <p:txBody>
          <a:bodyPr/>
          <a:lstStyle/>
          <a:p>
            <a:endParaRPr lang="tr-TR" altLang="tr-TR" smtClean="0"/>
          </a:p>
        </p:txBody>
      </p:sp>
      <p:sp>
        <p:nvSpPr>
          <p:cNvPr id="3" name="İçerik Yer Tutucusu 2"/>
          <p:cNvSpPr>
            <a:spLocks noGrp="1"/>
          </p:cNvSpPr>
          <p:nvPr>
            <p:ph idx="1"/>
          </p:nvPr>
        </p:nvSpPr>
        <p:spPr>
          <a:xfrm>
            <a:off x="468313" y="1196975"/>
            <a:ext cx="8351837" cy="4824413"/>
          </a:xfrm>
        </p:spPr>
        <p:txBody>
          <a:bodyPr/>
          <a:lstStyle/>
          <a:p>
            <a:pPr>
              <a:defRPr/>
            </a:pPr>
            <a:r>
              <a:rPr lang="tr-TR" sz="2400" b="1" dirty="0" err="1"/>
              <a:t>Standard</a:t>
            </a:r>
            <a:r>
              <a:rPr lang="tr-TR" sz="2400" dirty="0"/>
              <a:t> </a:t>
            </a:r>
            <a:endParaRPr lang="tr-TR" sz="2400" dirty="0" smtClean="0"/>
          </a:p>
          <a:p>
            <a:pPr marL="0" indent="0">
              <a:buFont typeface="Wingdings" pitchFamily="2" charset="2"/>
              <a:buNone/>
              <a:defRPr/>
            </a:pPr>
            <a:r>
              <a:rPr lang="tr-TR" sz="2400" dirty="0" smtClean="0"/>
              <a:t>Mutabakatla oluşturulmuş ve kabul edilmiş bir kurumca onaylanmış, mevcut şartlar altında en uygun seviyede bir düzen kurulmasını amaçlayan, ortak ve tekrarlanan kullanımlar için, faaliyetler ve sonuçlarıyla ilgili kuralları, kılavuzluk bilgileri veya karakteristikleri içeren doküman.</a:t>
            </a:r>
          </a:p>
          <a:p>
            <a:pPr>
              <a:defRPr/>
            </a:pPr>
            <a:r>
              <a:rPr lang="tr-TR" sz="2400" b="1" dirty="0" err="1" smtClean="0"/>
              <a:t>Standard</a:t>
            </a:r>
            <a:r>
              <a:rPr lang="tr-TR" sz="2400" dirty="0" smtClean="0"/>
              <a:t> </a:t>
            </a:r>
            <a:r>
              <a:rPr lang="tr-TR" sz="2400" b="1" dirty="0" smtClean="0"/>
              <a:t>tipleri</a:t>
            </a:r>
            <a:endParaRPr lang="tr-TR" sz="2400" dirty="0" smtClean="0"/>
          </a:p>
          <a:p>
            <a:pPr marL="0" indent="0">
              <a:buFont typeface="Wingdings" pitchFamily="2" charset="2"/>
              <a:buNone/>
              <a:defRPr/>
            </a:pPr>
            <a:r>
              <a:rPr lang="tr-TR" sz="2400" dirty="0" smtClean="0"/>
              <a:t>muhtemel </a:t>
            </a:r>
            <a:r>
              <a:rPr lang="tr-TR" sz="2400" dirty="0" err="1"/>
              <a:t>standard</a:t>
            </a:r>
            <a:r>
              <a:rPr lang="tr-TR" sz="2400" dirty="0"/>
              <a:t> </a:t>
            </a:r>
            <a:r>
              <a:rPr lang="tr-TR" sz="2400" dirty="0" smtClean="0"/>
              <a:t>tipleri şöyle sıralanabilir; temel, terminoloji standardı, deney, ürün, proses, hizmet </a:t>
            </a:r>
            <a:r>
              <a:rPr lang="tr-TR" sz="2400" dirty="0" err="1" smtClean="0"/>
              <a:t>standardları</a:t>
            </a:r>
            <a:endParaRPr lang="tr-TR" sz="2400"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373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BE7EDC7-E9B5-40D5-AB74-2FE5803B522B}" type="slidenum">
              <a:rPr lang="tr-TR" altLang="tr-TR" sz="1000" smtClean="0">
                <a:solidFill>
                  <a:srgbClr val="FF0000"/>
                </a:solidFill>
                <a:latin typeface="Verdana" pitchFamily="34" charset="0"/>
              </a:rPr>
              <a:pPr>
                <a:spcBef>
                  <a:spcPct val="0"/>
                </a:spcBef>
                <a:buClrTx/>
                <a:buSzTx/>
                <a:buFontTx/>
                <a:buNone/>
              </a:pPr>
              <a:t>27</a:t>
            </a:fld>
            <a:endParaRPr lang="tr-TR" altLang="tr-TR" sz="1000" smtClean="0">
              <a:solidFill>
                <a:srgbClr val="FF0000"/>
              </a:solidFill>
              <a:latin typeface="Verdana" pitchFamily="34" charset="0"/>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Başlık 1"/>
          <p:cNvSpPr>
            <a:spLocks noGrp="1"/>
          </p:cNvSpPr>
          <p:nvPr>
            <p:ph type="title"/>
          </p:nvPr>
        </p:nvSpPr>
        <p:spPr/>
        <p:txBody>
          <a:bodyPr/>
          <a:lstStyle/>
          <a:p>
            <a:r>
              <a:rPr lang="tr-TR" altLang="tr-TR" sz="4000" smtClean="0"/>
              <a:t>Types of standards (TS EN 45020)</a:t>
            </a:r>
          </a:p>
        </p:txBody>
      </p:sp>
      <p:sp>
        <p:nvSpPr>
          <p:cNvPr id="74755" name="İçerik Yer Tutucusu 2"/>
          <p:cNvSpPr>
            <a:spLocks noGrp="1"/>
          </p:cNvSpPr>
          <p:nvPr>
            <p:ph idx="1"/>
          </p:nvPr>
        </p:nvSpPr>
        <p:spPr/>
        <p:txBody>
          <a:bodyPr/>
          <a:lstStyle/>
          <a:p>
            <a:r>
              <a:rPr lang="tr-TR" altLang="tr-TR" smtClean="0"/>
              <a:t>basic standard </a:t>
            </a:r>
            <a:endParaRPr lang="tr-TR" altLang="tr-TR" smtClean="0">
              <a:solidFill>
                <a:srgbClr val="FF0000"/>
              </a:solidFill>
            </a:endParaRPr>
          </a:p>
          <a:p>
            <a:r>
              <a:rPr lang="tr-TR" altLang="tr-TR" smtClean="0"/>
              <a:t>terminology standard</a:t>
            </a:r>
          </a:p>
          <a:p>
            <a:r>
              <a:rPr lang="tr-TR" altLang="tr-TR" smtClean="0"/>
              <a:t>testing standard</a:t>
            </a:r>
          </a:p>
          <a:p>
            <a:r>
              <a:rPr lang="tr-TR" altLang="tr-TR" smtClean="0"/>
              <a:t>product standard</a:t>
            </a:r>
          </a:p>
          <a:p>
            <a:r>
              <a:rPr lang="tr-TR" altLang="tr-TR" smtClean="0"/>
              <a:t>process standard</a:t>
            </a:r>
          </a:p>
          <a:p>
            <a:r>
              <a:rPr lang="tr-TR" altLang="tr-TR" smtClean="0"/>
              <a:t>service standard</a:t>
            </a:r>
          </a:p>
          <a:p>
            <a:r>
              <a:rPr lang="tr-TR" altLang="tr-TR" smtClean="0"/>
              <a:t>interface standard</a:t>
            </a:r>
          </a:p>
          <a:p>
            <a:r>
              <a:rPr lang="en-US" altLang="tr-TR" smtClean="0"/>
              <a:t>standard on data to be provided</a:t>
            </a:r>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475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61CD58C-4E05-411F-938F-BD8479AC2BC1}" type="slidenum">
              <a:rPr lang="tr-TR" altLang="tr-TR" sz="1000" smtClean="0">
                <a:solidFill>
                  <a:srgbClr val="FF0000"/>
                </a:solidFill>
                <a:latin typeface="Verdana" pitchFamily="34" charset="0"/>
              </a:rPr>
              <a:pPr>
                <a:spcBef>
                  <a:spcPct val="0"/>
                </a:spcBef>
                <a:buClrTx/>
                <a:buSzTx/>
                <a:buFontTx/>
                <a:buNone/>
              </a:pPr>
              <a:t>28</a:t>
            </a:fld>
            <a:endParaRPr lang="tr-TR" altLang="tr-TR" sz="1000" smtClean="0">
              <a:solidFill>
                <a:srgbClr val="FF0000"/>
              </a:solidFill>
              <a:latin typeface="Verdana" pitchFamily="34" charset="0"/>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Başlık 1"/>
          <p:cNvSpPr>
            <a:spLocks noGrp="1"/>
          </p:cNvSpPr>
          <p:nvPr>
            <p:ph type="title"/>
          </p:nvPr>
        </p:nvSpPr>
        <p:spPr/>
        <p:txBody>
          <a:bodyPr/>
          <a:lstStyle/>
          <a:p>
            <a:r>
              <a:rPr lang="tr-TR" altLang="tr-TR" sz="3600" smtClean="0"/>
              <a:t>Fundamental concepts</a:t>
            </a:r>
          </a:p>
        </p:txBody>
      </p:sp>
      <p:sp>
        <p:nvSpPr>
          <p:cNvPr id="3" name="İçerik Yer Tutucusu 2"/>
          <p:cNvSpPr>
            <a:spLocks noGrp="1"/>
          </p:cNvSpPr>
          <p:nvPr>
            <p:ph idx="1"/>
          </p:nvPr>
        </p:nvSpPr>
        <p:spPr>
          <a:xfrm>
            <a:off x="755650" y="1196975"/>
            <a:ext cx="7848600" cy="4175125"/>
          </a:xfrm>
        </p:spPr>
        <p:txBody>
          <a:bodyPr/>
          <a:lstStyle/>
          <a:p>
            <a:pPr>
              <a:defRPr/>
            </a:pPr>
            <a:endParaRPr lang="tr-TR" sz="2000" b="1" dirty="0" smtClean="0"/>
          </a:p>
          <a:p>
            <a:pPr>
              <a:defRPr/>
            </a:pPr>
            <a:endParaRPr lang="tr-TR" sz="2000" b="1" dirty="0"/>
          </a:p>
          <a:p>
            <a:pPr>
              <a:defRPr/>
            </a:pPr>
            <a:r>
              <a:rPr lang="en-US" sz="2000" b="1" dirty="0" smtClean="0"/>
              <a:t>Bodies responsible for standards and regulations, </a:t>
            </a:r>
          </a:p>
          <a:p>
            <a:pPr marL="0" indent="0">
              <a:buFont typeface="Wingdings" pitchFamily="2" charset="2"/>
              <a:buNone/>
              <a:defRPr/>
            </a:pPr>
            <a:r>
              <a:rPr lang="en-US" sz="2000" dirty="0" smtClean="0"/>
              <a:t>legal or administrative entity that has specific tasks and composition. Standardizing bodies are national standards body (TSE, DIN, BSI, AFNOR), regional standardizing organization (CEN, CENELEC), international standardizing organization (ISO, IEC).</a:t>
            </a:r>
          </a:p>
          <a:p>
            <a:pPr>
              <a:defRPr/>
            </a:pPr>
            <a:endParaRPr lang="en-US" sz="2000" dirty="0" smtClean="0"/>
          </a:p>
          <a:p>
            <a:pPr>
              <a:defRPr/>
            </a:pPr>
            <a:endParaRPr lang="tr-TR" sz="2000" dirty="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7578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E9C9DAC-9DF7-4956-9C90-D30251F5E1C3}" type="slidenum">
              <a:rPr lang="tr-TR" altLang="tr-TR" sz="1000" smtClean="0">
                <a:solidFill>
                  <a:srgbClr val="FF0000"/>
                </a:solidFill>
                <a:latin typeface="Verdana" pitchFamily="34" charset="0"/>
              </a:rPr>
              <a:pPr>
                <a:spcBef>
                  <a:spcPct val="0"/>
                </a:spcBef>
                <a:buClrTx/>
                <a:buSzTx/>
                <a:buFontTx/>
                <a:buNone/>
              </a:pPr>
              <a:t>29</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 Türk Standardları Enstitüsü</a:t>
            </a:r>
          </a:p>
        </p:txBody>
      </p:sp>
      <p:sp>
        <p:nvSpPr>
          <p:cNvPr id="49156"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C9423FAB-7C2E-4279-97DD-BEFE8F52024F}" type="slidenum">
              <a:rPr lang="tr-TR" altLang="tr-TR" sz="1000" smtClean="0">
                <a:solidFill>
                  <a:srgbClr val="FF0000"/>
                </a:solidFill>
                <a:latin typeface="Verdana" pitchFamily="34" charset="0"/>
              </a:rPr>
              <a:pPr>
                <a:spcBef>
                  <a:spcPct val="0"/>
                </a:spcBef>
                <a:buClrTx/>
                <a:buSzTx/>
                <a:buFontTx/>
                <a:buNone/>
              </a:pPr>
              <a:t>3</a:t>
            </a:fld>
            <a:endParaRPr lang="tr-TR" altLang="tr-TR" sz="1000" smtClean="0">
              <a:solidFill>
                <a:srgbClr val="FF0000"/>
              </a:solidFill>
              <a:latin typeface="Verdana" pitchFamily="34" charset="0"/>
            </a:endParaRPr>
          </a:p>
        </p:txBody>
      </p:sp>
      <p:sp>
        <p:nvSpPr>
          <p:cNvPr id="49157" name="Rectangle 2"/>
          <p:cNvSpPr>
            <a:spLocks noGrp="1" noChangeArrowheads="1"/>
          </p:cNvSpPr>
          <p:nvPr>
            <p:ph type="title"/>
          </p:nvPr>
        </p:nvSpPr>
        <p:spPr>
          <a:xfrm>
            <a:off x="-12700" y="47625"/>
            <a:ext cx="9144000" cy="1052513"/>
          </a:xfrm>
        </p:spPr>
        <p:txBody>
          <a:bodyPr/>
          <a:lstStyle/>
          <a:p>
            <a:pPr eaLnBrk="1" hangingPunct="1"/>
            <a:r>
              <a:rPr lang="tr-TR" altLang="tr-TR" sz="3600" smtClean="0"/>
              <a:t>Aim of the Introduction to Standardization Course</a:t>
            </a:r>
            <a:endParaRPr lang="en-US" altLang="tr-TR" sz="3600" smtClean="0"/>
          </a:p>
        </p:txBody>
      </p:sp>
      <p:sp>
        <p:nvSpPr>
          <p:cNvPr id="49158" name="Rectangle 3"/>
          <p:cNvSpPr>
            <a:spLocks noGrp="1" noChangeArrowheads="1"/>
          </p:cNvSpPr>
          <p:nvPr>
            <p:ph type="body" idx="1"/>
          </p:nvPr>
        </p:nvSpPr>
        <p:spPr>
          <a:xfrm>
            <a:off x="468313" y="1412875"/>
            <a:ext cx="8351837" cy="4608513"/>
          </a:xfrm>
        </p:spPr>
        <p:txBody>
          <a:bodyPr/>
          <a:lstStyle/>
          <a:p>
            <a:pPr eaLnBrk="1" hangingPunct="1"/>
            <a:r>
              <a:rPr lang="en-US" altLang="tr-TR" smtClean="0"/>
              <a:t>to introduce the </a:t>
            </a:r>
            <a:r>
              <a:rPr lang="tr-TR" altLang="tr-TR" smtClean="0"/>
              <a:t>n</a:t>
            </a:r>
            <a:r>
              <a:rPr lang="en-US" altLang="tr-TR" smtClean="0"/>
              <a:t>ational, </a:t>
            </a:r>
            <a:r>
              <a:rPr lang="tr-TR" altLang="tr-TR" smtClean="0"/>
              <a:t>i</a:t>
            </a:r>
            <a:r>
              <a:rPr lang="en-US" altLang="tr-TR" smtClean="0"/>
              <a:t>nternational and regional standardization work.</a:t>
            </a:r>
            <a:endParaRPr lang="tr-TR" altLang="tr-TR" smtClean="0"/>
          </a:p>
          <a:p>
            <a:pPr eaLnBrk="1" hangingPunct="1"/>
            <a:r>
              <a:rPr lang="en-US" altLang="tr-TR" smtClean="0"/>
              <a:t>to familiarize students with common concepts and terminology in standardization</a:t>
            </a:r>
            <a:endParaRPr lang="tr-TR" altLang="tr-TR" smtClean="0"/>
          </a:p>
          <a:p>
            <a:pPr eaLnBrk="1" hangingPunct="1"/>
            <a:r>
              <a:rPr lang="en-US" altLang="tr-TR" smtClean="0"/>
              <a:t>to familiarize students National, international and regional standards bodies. </a:t>
            </a:r>
            <a:endParaRPr lang="tr-TR" altLang="tr-TR" smtClean="0"/>
          </a:p>
          <a:p>
            <a:pPr eaLnBrk="1" hangingPunct="1"/>
            <a:r>
              <a:rPr lang="en-US" altLang="tr-TR" smtClean="0"/>
              <a:t>to show the use of standards in system and product certification</a:t>
            </a:r>
            <a:endParaRPr lang="tr-TR" altLang="tr-TR" smtClean="0"/>
          </a:p>
          <a:p>
            <a:pPr eaLnBrk="1" hangingPunct="1"/>
            <a:r>
              <a:rPr lang="en-US" altLang="tr-TR" smtClean="0"/>
              <a:t>to show the importance of ISO/IEC and CEN/CENELEC membership of TSE.</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Başlık 1"/>
          <p:cNvSpPr>
            <a:spLocks noGrp="1"/>
          </p:cNvSpPr>
          <p:nvPr>
            <p:ph type="title"/>
          </p:nvPr>
        </p:nvSpPr>
        <p:spPr/>
        <p:txBody>
          <a:bodyPr/>
          <a:lstStyle/>
          <a:p>
            <a:endParaRPr lang="tr-TR" altLang="tr-TR" smtClean="0"/>
          </a:p>
        </p:txBody>
      </p:sp>
      <p:sp>
        <p:nvSpPr>
          <p:cNvPr id="3" name="İçerik Yer Tutucusu 2"/>
          <p:cNvSpPr>
            <a:spLocks noGrp="1"/>
          </p:cNvSpPr>
          <p:nvPr>
            <p:ph idx="1"/>
          </p:nvPr>
        </p:nvSpPr>
        <p:spPr>
          <a:xfrm>
            <a:off x="611188" y="1628775"/>
            <a:ext cx="8281987" cy="4248150"/>
          </a:xfrm>
        </p:spPr>
        <p:txBody>
          <a:bodyPr/>
          <a:lstStyle/>
          <a:p>
            <a:pPr>
              <a:defRPr/>
            </a:pPr>
            <a:r>
              <a:rPr lang="de-DE" b="1" dirty="0" err="1"/>
              <a:t>Standardlardan</a:t>
            </a:r>
            <a:r>
              <a:rPr lang="de-DE" b="1" dirty="0"/>
              <a:t> ve </a:t>
            </a:r>
            <a:r>
              <a:rPr lang="de-DE" b="1" dirty="0" err="1"/>
              <a:t>mevzuattan</a:t>
            </a:r>
            <a:r>
              <a:rPr lang="de-DE" b="1" dirty="0"/>
              <a:t> </a:t>
            </a:r>
            <a:r>
              <a:rPr lang="de-DE" b="1" dirty="0" err="1"/>
              <a:t>sorumlu</a:t>
            </a:r>
            <a:r>
              <a:rPr lang="de-DE" b="1" dirty="0"/>
              <a:t> </a:t>
            </a:r>
            <a:r>
              <a:rPr lang="de-DE" b="1" dirty="0" err="1" smtClean="0"/>
              <a:t>kurumlar</a:t>
            </a:r>
            <a:endParaRPr lang="tr-TR" b="1" dirty="0" smtClean="0"/>
          </a:p>
          <a:p>
            <a:pPr marL="0" indent="0">
              <a:buFont typeface="Wingdings" pitchFamily="2" charset="2"/>
              <a:buNone/>
              <a:defRPr/>
            </a:pPr>
            <a:r>
              <a:rPr lang="tr-TR" dirty="0"/>
              <a:t>Belirli görevleri ve yapısı olan </a:t>
            </a:r>
            <a:r>
              <a:rPr lang="tr-TR" dirty="0" smtClean="0"/>
              <a:t>yasal veya </a:t>
            </a:r>
            <a:r>
              <a:rPr lang="tr-TR" dirty="0"/>
              <a:t>idari </a:t>
            </a:r>
            <a:r>
              <a:rPr lang="tr-TR" dirty="0" smtClean="0"/>
              <a:t>kurum (</a:t>
            </a:r>
            <a:r>
              <a:rPr lang="tr-TR" dirty="0" err="1" smtClean="0"/>
              <a:t>standard</a:t>
            </a:r>
            <a:r>
              <a:rPr lang="tr-TR" dirty="0" smtClean="0"/>
              <a:t> ve mevzuattan sorumlu). </a:t>
            </a:r>
            <a:r>
              <a:rPr lang="en-US" dirty="0" err="1" smtClean="0"/>
              <a:t>Standardiz</a:t>
            </a:r>
            <a:r>
              <a:rPr lang="tr-TR" dirty="0" err="1" smtClean="0"/>
              <a:t>asyon</a:t>
            </a:r>
            <a:r>
              <a:rPr lang="tr-TR" dirty="0" smtClean="0"/>
              <a:t> kuruluşları; ulusal </a:t>
            </a:r>
            <a:r>
              <a:rPr lang="tr-TR" dirty="0" err="1" smtClean="0"/>
              <a:t>standard</a:t>
            </a:r>
            <a:r>
              <a:rPr lang="tr-TR" dirty="0" smtClean="0"/>
              <a:t> kuruluşları </a:t>
            </a:r>
            <a:r>
              <a:rPr lang="en-US" dirty="0" smtClean="0"/>
              <a:t>(TSE, DIN, BSI, AFNOR), </a:t>
            </a:r>
            <a:r>
              <a:rPr lang="tr-TR" dirty="0" smtClean="0"/>
              <a:t>bölgesel s</a:t>
            </a:r>
            <a:r>
              <a:rPr lang="en-US" dirty="0" err="1" smtClean="0"/>
              <a:t>tandardiz</a:t>
            </a:r>
            <a:r>
              <a:rPr lang="tr-TR" dirty="0" err="1" smtClean="0"/>
              <a:t>asyon</a:t>
            </a:r>
            <a:r>
              <a:rPr lang="tr-TR" dirty="0" smtClean="0"/>
              <a:t> kuruluşları </a:t>
            </a:r>
            <a:r>
              <a:rPr lang="en-US" dirty="0" smtClean="0"/>
              <a:t>(CEN, CENELEC),</a:t>
            </a:r>
            <a:r>
              <a:rPr lang="tr-TR" dirty="0" smtClean="0"/>
              <a:t> uluslararası s</a:t>
            </a:r>
            <a:r>
              <a:rPr lang="en-US" dirty="0" err="1" smtClean="0"/>
              <a:t>tandardiz</a:t>
            </a:r>
            <a:r>
              <a:rPr lang="tr-TR" dirty="0" err="1" smtClean="0"/>
              <a:t>asyon</a:t>
            </a:r>
            <a:r>
              <a:rPr lang="tr-TR" dirty="0" smtClean="0"/>
              <a:t> kuruluşları</a:t>
            </a:r>
            <a:r>
              <a:rPr lang="en-US" dirty="0" smtClean="0"/>
              <a:t> (ISO, IEC).</a:t>
            </a: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680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0C6CE866-86FE-41B9-8EDA-32ED7823D135}" type="slidenum">
              <a:rPr lang="tr-TR" altLang="tr-TR" sz="1000" smtClean="0">
                <a:solidFill>
                  <a:srgbClr val="FF0000"/>
                </a:solidFill>
                <a:latin typeface="Verdana" pitchFamily="34" charset="0"/>
              </a:rPr>
              <a:pPr>
                <a:spcBef>
                  <a:spcPct val="0"/>
                </a:spcBef>
                <a:buClrTx/>
                <a:buSzTx/>
                <a:buFontTx/>
                <a:buNone/>
              </a:pPr>
              <a:t>30</a:t>
            </a:fld>
            <a:endParaRPr lang="tr-TR" altLang="tr-TR" sz="1000" smtClean="0">
              <a:solidFill>
                <a:srgbClr val="FF0000"/>
              </a:solidFill>
              <a:latin typeface="Verdana" pitchFamily="34" charset="0"/>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quarter" idx="10"/>
          </p:nvPr>
        </p:nvSpPr>
        <p:spPr/>
        <p:txBody>
          <a:bodyPr/>
          <a:lstStyle/>
          <a:p>
            <a:pPr>
              <a:defRPr/>
            </a:pPr>
            <a:endParaRPr lang="tr-TR" dirty="0" smtClean="0"/>
          </a:p>
          <a:p>
            <a:pPr>
              <a:defRPr/>
            </a:pPr>
            <a:r>
              <a:rPr lang="tr-TR" dirty="0" smtClean="0"/>
              <a:t>	      </a:t>
            </a:r>
            <a:endParaRPr lang="tr-TR" dirty="0"/>
          </a:p>
        </p:txBody>
      </p:sp>
      <p:sp>
        <p:nvSpPr>
          <p:cNvPr id="77827" name="Altbilgi Yer Tutucusu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endParaRPr lang="tr-TR" altLang="tr-TR" smtClean="0">
              <a:solidFill>
                <a:srgbClr val="000000"/>
              </a:solidFill>
            </a:endParaRPr>
          </a:p>
          <a:p>
            <a:pPr>
              <a:spcBef>
                <a:spcPct val="0"/>
              </a:spcBef>
              <a:buClrTx/>
              <a:buSzTx/>
              <a:buFontTx/>
              <a:buNone/>
            </a:pPr>
            <a:endParaRPr lang="tr-TR" altLang="tr-TR" smtClean="0">
              <a:solidFill>
                <a:srgbClr val="000000"/>
              </a:solidFill>
            </a:endParaRPr>
          </a:p>
        </p:txBody>
      </p:sp>
      <p:sp>
        <p:nvSpPr>
          <p:cNvPr id="77828" name="Slayt Numarası Yer Tutucusu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A33BEF4C-2CF0-42E7-B3B3-70467E9DA2A3}" type="slidenum">
              <a:rPr lang="tr-TR" altLang="tr-TR" sz="1000" smtClean="0">
                <a:solidFill>
                  <a:srgbClr val="000000"/>
                </a:solidFill>
                <a:latin typeface="Verdana" pitchFamily="34" charset="0"/>
              </a:rPr>
              <a:pPr>
                <a:spcBef>
                  <a:spcPct val="0"/>
                </a:spcBef>
                <a:buClrTx/>
                <a:buSzTx/>
                <a:buFontTx/>
                <a:buNone/>
              </a:pPr>
              <a:t>31</a:t>
            </a:fld>
            <a:endParaRPr lang="tr-TR" altLang="tr-TR" sz="1000" smtClean="0">
              <a:solidFill>
                <a:srgbClr val="000000"/>
              </a:solidFill>
              <a:latin typeface="Verdana" pitchFamily="34" charset="0"/>
            </a:endParaRPr>
          </a:p>
        </p:txBody>
      </p:sp>
      <p:sp>
        <p:nvSpPr>
          <p:cNvPr id="20" name="Başlık 1"/>
          <p:cNvSpPr txBox="1">
            <a:spLocks/>
          </p:cNvSpPr>
          <p:nvPr/>
        </p:nvSpPr>
        <p:spPr bwMode="auto">
          <a:xfrm>
            <a:off x="685800" y="1268761"/>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r>
              <a:rPr lang="tr-TR" altLang="zh-CN" sz="3200" u="none" smtClean="0">
                <a:ln w="11430"/>
                <a:effectLst>
                  <a:outerShdw blurRad="50800" dist="39000" dir="5460000" algn="tl">
                    <a:srgbClr val="000000">
                      <a:alpha val="38000"/>
                    </a:srgbClr>
                  </a:outerShdw>
                </a:effectLst>
                <a:latin typeface="Arial" panose="020B0604020202020204" pitchFamily="34" charset="0"/>
                <a:cs typeface="Arial" panose="020B0604020202020204" pitchFamily="34" charset="0"/>
              </a:rPr>
              <a:t/>
            </a:r>
            <a:br>
              <a:rPr lang="tr-TR" altLang="zh-CN" sz="3200" u="none" smtClean="0">
                <a:ln w="11430"/>
                <a:effectLst>
                  <a:outerShdw blurRad="50800" dist="39000" dir="5460000" algn="tl">
                    <a:srgbClr val="000000">
                      <a:alpha val="38000"/>
                    </a:srgbClr>
                  </a:outerShdw>
                </a:effectLst>
                <a:latin typeface="Arial" panose="020B0604020202020204" pitchFamily="34" charset="0"/>
                <a:cs typeface="Arial" panose="020B0604020202020204" pitchFamily="34" charset="0"/>
              </a:rPr>
            </a:br>
            <a:endParaRPr lang="tr-TR" sz="3200" i="1" u="none" dirty="0">
              <a:ln w="11430"/>
              <a:effectLst>
                <a:outerShdw blurRad="50800" dist="39000" dir="5460000" algn="tl">
                  <a:srgbClr val="000000">
                    <a:alpha val="38000"/>
                  </a:srgbClr>
                </a:outerShdw>
              </a:effectLst>
              <a:latin typeface="Arial" panose="020B0604020202020204" pitchFamily="34" charset="0"/>
              <a:cs typeface="Arial" panose="020B0604020202020204" pitchFamily="34" charset="0"/>
            </a:endParaRPr>
          </a:p>
        </p:txBody>
      </p:sp>
      <p:pic>
        <p:nvPicPr>
          <p:cNvPr id="77830" name="Picture 5" descr="T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138" y="5186363"/>
            <a:ext cx="1382712"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0" y="1860550"/>
            <a:ext cx="1201738"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2" name="Picture 12" descr="log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4125" y="1684338"/>
            <a:ext cx="180022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3" name="Picture 14" descr="ITU-official-logo_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6113" y="1890713"/>
            <a:ext cx="15192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4" name="Picture 2" descr="C:\Users\mustafayasar\Desktop\CE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0750" y="3536950"/>
            <a:ext cx="337978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5" name="Picture 3" descr="C:\Users\mustafayasar\Desktop\BSI.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6075" y="5186363"/>
            <a:ext cx="1522413"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6" name="Picture 4" descr="C:\Users\mustafayasar\Desktop\DINs.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62488" y="5272088"/>
            <a:ext cx="12017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7" name="Picture 8" descr="Logetsi_ho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3788" y="1897063"/>
            <a:ext cx="2209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8" name="Picture 5" descr="C:\Users\mustafayasar\Desktop\BASB.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00538" y="3413125"/>
            <a:ext cx="195897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9" name="Picture 6" descr="C:\Users\mustafayasar\Desktop\SMICC.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16663" y="3448050"/>
            <a:ext cx="200977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40" name="Picture 7" descr="C:\Users\mustafayasar\Desktop\AFNO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72213" y="5322888"/>
            <a:ext cx="187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2" name="Diyagram 31"/>
          <p:cNvGraphicFramePr/>
          <p:nvPr/>
        </p:nvGraphicFramePr>
        <p:xfrm>
          <a:off x="3263470" y="1137077"/>
          <a:ext cx="2291559" cy="58477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33" name="Diyagram 32"/>
          <p:cNvGraphicFramePr/>
          <p:nvPr/>
        </p:nvGraphicFramePr>
        <p:xfrm>
          <a:off x="3295053" y="2862694"/>
          <a:ext cx="2291559" cy="584775"/>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34" name="Diyagram 33"/>
          <p:cNvGraphicFramePr/>
          <p:nvPr/>
        </p:nvGraphicFramePr>
        <p:xfrm>
          <a:off x="3310189" y="4394669"/>
          <a:ext cx="2291559" cy="584775"/>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Başlık 1"/>
          <p:cNvSpPr>
            <a:spLocks noGrp="1"/>
          </p:cNvSpPr>
          <p:nvPr>
            <p:ph type="title"/>
          </p:nvPr>
        </p:nvSpPr>
        <p:spPr/>
        <p:txBody>
          <a:bodyPr/>
          <a:lstStyle/>
          <a:p>
            <a:r>
              <a:rPr lang="tr-TR" altLang="tr-TR" sz="3200" smtClean="0"/>
              <a:t>NATIONAL STANDARDIZATION BODIES</a:t>
            </a:r>
          </a:p>
        </p:txBody>
      </p:sp>
      <p:sp>
        <p:nvSpPr>
          <p:cNvPr id="78851" name="İçerik Yer Tutucusu 2"/>
          <p:cNvSpPr>
            <a:spLocks noGrp="1"/>
          </p:cNvSpPr>
          <p:nvPr>
            <p:ph idx="1"/>
          </p:nvPr>
        </p:nvSpPr>
        <p:spPr>
          <a:xfrm>
            <a:off x="1835150" y="1635125"/>
            <a:ext cx="7129463" cy="4530725"/>
          </a:xfrm>
        </p:spPr>
        <p:txBody>
          <a:bodyPr/>
          <a:lstStyle/>
          <a:p>
            <a:pPr marL="0" lvl="2" algn="just" eaLnBrk="1" hangingPunct="1">
              <a:buFont typeface="Arial" charset="0"/>
              <a:buNone/>
            </a:pPr>
            <a:r>
              <a:rPr lang="tr-TR" altLang="tr-TR" sz="2400" smtClean="0">
                <a:cs typeface="Arial" charset="0"/>
              </a:rPr>
              <a:t>British Standards Institute (BSI)</a:t>
            </a:r>
          </a:p>
          <a:p>
            <a:pPr marL="0" lvl="2" algn="just" eaLnBrk="1" hangingPunct="1">
              <a:buFont typeface="Arial" charset="0"/>
              <a:buNone/>
            </a:pPr>
            <a:endParaRPr lang="tr-TR" altLang="tr-TR" sz="2400" smtClean="0">
              <a:cs typeface="Arial" charset="0"/>
            </a:endParaRPr>
          </a:p>
          <a:p>
            <a:pPr marL="0" lvl="2" algn="just" eaLnBrk="1" hangingPunct="1">
              <a:buFont typeface="Arial" charset="0"/>
              <a:buNone/>
            </a:pPr>
            <a:r>
              <a:rPr lang="tr-TR" altLang="tr-TR" sz="2400" smtClean="0">
                <a:cs typeface="Arial" charset="0"/>
              </a:rPr>
              <a:t>Deutsches Institut für Normung (DIN)</a:t>
            </a:r>
          </a:p>
          <a:p>
            <a:pPr marL="0" lvl="2" algn="just" eaLnBrk="1" hangingPunct="1">
              <a:buFont typeface="Arial" charset="0"/>
              <a:buNone/>
            </a:pPr>
            <a:endParaRPr lang="tr-TR" altLang="tr-TR" sz="2400" smtClean="0">
              <a:cs typeface="Arial" charset="0"/>
            </a:endParaRPr>
          </a:p>
          <a:p>
            <a:pPr marL="0" lvl="2" algn="just" eaLnBrk="1" hangingPunct="1">
              <a:buFont typeface="Arial" charset="0"/>
              <a:buNone/>
            </a:pPr>
            <a:r>
              <a:rPr lang="tr-TR" altLang="tr-TR" sz="2400" smtClean="0">
                <a:cs typeface="Arial" charset="0"/>
              </a:rPr>
              <a:t>Association Française de Normalisation (AFNOR)</a:t>
            </a:r>
          </a:p>
          <a:p>
            <a:pPr marL="0" lvl="2" algn="just" eaLnBrk="1" hangingPunct="1">
              <a:buFont typeface="Arial" charset="0"/>
              <a:buNone/>
            </a:pPr>
            <a:endParaRPr lang="tr-TR" altLang="tr-TR" sz="2400" smtClean="0">
              <a:cs typeface="Arial" charset="0"/>
            </a:endParaRPr>
          </a:p>
          <a:p>
            <a:pPr marL="0" lvl="2" algn="just" eaLnBrk="1" hangingPunct="1">
              <a:buFont typeface="Arial" charset="0"/>
              <a:buNone/>
            </a:pPr>
            <a:r>
              <a:rPr lang="tr-TR" altLang="tr-TR" sz="2400" smtClean="0">
                <a:cs typeface="Arial" charset="0"/>
              </a:rPr>
              <a:t>Turkish Standards Institute (TSE)</a:t>
            </a:r>
          </a:p>
          <a:p>
            <a:pPr marL="0" lvl="2" algn="just" eaLnBrk="1" hangingPunct="1">
              <a:buFont typeface="Arial" charset="0"/>
              <a:buNone/>
            </a:pPr>
            <a:r>
              <a:rPr lang="tr-TR" altLang="tr-TR" sz="2400" b="1" smtClean="0">
                <a:cs typeface="Arial" charset="0"/>
              </a:rPr>
              <a:t>Standards Preparation Center </a:t>
            </a:r>
            <a:r>
              <a:rPr lang="tr-TR" altLang="tr-TR" sz="2400" smtClean="0">
                <a:cs typeface="Arial" charset="0"/>
              </a:rPr>
              <a:t>is responsible for standards preparation activities at TSE</a:t>
            </a:r>
            <a:endParaRPr lang="tr-TR" altLang="tr-TR"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8853"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08D37F5-123B-4279-9A96-D148107CB43B}" type="slidenum">
              <a:rPr lang="tr-TR" altLang="tr-TR" sz="1000" smtClean="0">
                <a:solidFill>
                  <a:srgbClr val="FF0000"/>
                </a:solidFill>
                <a:latin typeface="Verdana" pitchFamily="34" charset="0"/>
              </a:rPr>
              <a:pPr>
                <a:spcBef>
                  <a:spcPct val="0"/>
                </a:spcBef>
                <a:buClrTx/>
                <a:buSzTx/>
                <a:buFontTx/>
                <a:buNone/>
              </a:pPr>
              <a:t>32</a:t>
            </a:fld>
            <a:endParaRPr lang="tr-TR" altLang="tr-TR" sz="1000" smtClean="0">
              <a:solidFill>
                <a:srgbClr val="FF0000"/>
              </a:solidFill>
              <a:latin typeface="Verdana" pitchFamily="34" charset="0"/>
            </a:endParaRPr>
          </a:p>
        </p:txBody>
      </p:sp>
      <p:pic>
        <p:nvPicPr>
          <p:cNvPr id="78854" name="Picture 5" descr="T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4826000"/>
            <a:ext cx="12017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3" descr="C:\Users\mustafayasar\Desktop\BS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50" y="1557338"/>
            <a:ext cx="1522413"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6" name="Picture 4" descr="C:\Users\mustafayasar\Desktop\DI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388" y="2449513"/>
            <a:ext cx="12017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7" name="Picture 7" descr="C:\Users\mustafayasar\Desktop\AFNO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288" y="3500438"/>
            <a:ext cx="170973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Başlık 1"/>
          <p:cNvSpPr>
            <a:spLocks noGrp="1"/>
          </p:cNvSpPr>
          <p:nvPr>
            <p:ph type="title"/>
          </p:nvPr>
        </p:nvSpPr>
        <p:spPr/>
        <p:txBody>
          <a:bodyPr/>
          <a:lstStyle/>
          <a:p>
            <a:r>
              <a:rPr lang="tr-TR" altLang="tr-TR" smtClean="0"/>
              <a:t>References</a:t>
            </a:r>
          </a:p>
        </p:txBody>
      </p:sp>
      <p:sp>
        <p:nvSpPr>
          <p:cNvPr id="3" name="İçerik Yer Tutucusu 2"/>
          <p:cNvSpPr>
            <a:spLocks noGrp="1"/>
          </p:cNvSpPr>
          <p:nvPr>
            <p:ph idx="1"/>
          </p:nvPr>
        </p:nvSpPr>
        <p:spPr>
          <a:xfrm>
            <a:off x="107950" y="1196975"/>
            <a:ext cx="9144000" cy="4530725"/>
          </a:xfrm>
        </p:spPr>
        <p:txBody>
          <a:bodyPr/>
          <a:lstStyle/>
          <a:p>
            <a:pPr>
              <a:defRPr/>
            </a:pPr>
            <a:r>
              <a:rPr lang="tr-TR" sz="2400" u="sng" dirty="0">
                <a:hlinkClick r:id="rId2"/>
              </a:rPr>
              <a:t>http://www.iec.ch/about/history/overview</a:t>
            </a:r>
            <a:r>
              <a:rPr lang="tr-TR" sz="2400" u="sng" dirty="0" smtClean="0">
                <a:hlinkClick r:id="rId2"/>
              </a:rPr>
              <a:t>/</a:t>
            </a:r>
            <a:endParaRPr lang="tr-TR" sz="2400" u="sng" dirty="0" smtClean="0"/>
          </a:p>
          <a:p>
            <a:pPr>
              <a:defRPr/>
            </a:pPr>
            <a:r>
              <a:rPr lang="tr-TR" sz="2400" dirty="0"/>
              <a:t>WTO </a:t>
            </a:r>
            <a:r>
              <a:rPr lang="tr-TR" sz="2400" dirty="0" err="1"/>
              <a:t>Agreement</a:t>
            </a:r>
            <a:r>
              <a:rPr lang="tr-TR" sz="2400" dirty="0"/>
              <a:t> on Technical </a:t>
            </a:r>
            <a:r>
              <a:rPr lang="tr-TR" sz="2400" dirty="0" err="1"/>
              <a:t>Barriers</a:t>
            </a:r>
            <a:r>
              <a:rPr lang="tr-TR" sz="2400" dirty="0"/>
              <a:t> </a:t>
            </a:r>
            <a:r>
              <a:rPr lang="tr-TR" sz="2400" dirty="0" err="1"/>
              <a:t>to</a:t>
            </a:r>
            <a:r>
              <a:rPr lang="tr-TR" sz="2400" dirty="0"/>
              <a:t> </a:t>
            </a:r>
            <a:r>
              <a:rPr lang="tr-TR" sz="2400" dirty="0" err="1"/>
              <a:t>Trade</a:t>
            </a:r>
            <a:endParaRPr lang="tr-TR" sz="2400" dirty="0"/>
          </a:p>
          <a:p>
            <a:pPr>
              <a:defRPr/>
            </a:pPr>
            <a:r>
              <a:rPr lang="tr-TR" sz="2400" u="sng" dirty="0">
                <a:hlinkClick r:id="rId3"/>
              </a:rPr>
              <a:t>http://www.european-aluminium.eu/what-are-the-differences-between-standards-and-regulations</a:t>
            </a:r>
            <a:r>
              <a:rPr lang="tr-TR" sz="2400" u="sng" dirty="0" smtClean="0">
                <a:hlinkClick r:id="rId3"/>
              </a:rPr>
              <a:t>/</a:t>
            </a:r>
            <a:endParaRPr lang="tr-TR" sz="2400" u="sng" dirty="0" smtClean="0"/>
          </a:p>
          <a:p>
            <a:pPr>
              <a:defRPr/>
            </a:pPr>
            <a:r>
              <a:rPr lang="tr-TR" sz="2400" u="sng" dirty="0">
                <a:hlinkClick r:id="rId4"/>
              </a:rPr>
              <a:t>http://www.iso.org/iso/home/standards/benefitsofstandards.htm</a:t>
            </a:r>
            <a:endParaRPr lang="tr-TR" sz="2400" dirty="0"/>
          </a:p>
          <a:p>
            <a:pPr>
              <a:defRPr/>
            </a:pPr>
            <a:endParaRPr lang="tr-TR" sz="2400" dirty="0"/>
          </a:p>
          <a:p>
            <a:pPr>
              <a:defRPr/>
            </a:pPr>
            <a:r>
              <a:rPr lang="en-US" sz="2400" dirty="0" smtClean="0"/>
              <a:t>TSE. (2007). TS EN 45020: Standardization and related activities - General vocabulary, Ankara.</a:t>
            </a:r>
            <a:endParaRPr lang="tr-TR" sz="2400" dirty="0" smtClean="0"/>
          </a:p>
          <a:p>
            <a:pPr>
              <a:defRPr/>
            </a:pPr>
            <a:endParaRPr lang="tr-TR" sz="2400" dirty="0" smtClean="0"/>
          </a:p>
          <a:p>
            <a:pPr marL="0" indent="0">
              <a:buFont typeface="Wingdings" pitchFamily="2" charset="2"/>
              <a:buNone/>
              <a:defRPr/>
            </a:pPr>
            <a:endParaRPr lang="tr-TR"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798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5"/>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E3E51F6B-D5BE-4F3C-AF75-7C40B1CE28B3}" type="slidenum">
              <a:rPr lang="tr-TR" altLang="tr-TR" sz="1000" smtClean="0">
                <a:solidFill>
                  <a:srgbClr val="FF0000"/>
                </a:solidFill>
                <a:latin typeface="Verdana" pitchFamily="34" charset="0"/>
              </a:rPr>
              <a:pPr>
                <a:spcBef>
                  <a:spcPct val="0"/>
                </a:spcBef>
                <a:buClrTx/>
                <a:buSzTx/>
                <a:buFontTx/>
                <a:buNone/>
              </a:pPr>
              <a:t>33</a:t>
            </a:fld>
            <a:endParaRPr lang="tr-TR" altLang="tr-TR" sz="1000" smtClean="0">
              <a:solidFill>
                <a:srgbClr val="FF0000"/>
              </a:solidFill>
              <a:latin typeface="Verdana" pitchFamily="34" charset="0"/>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Başlık 1"/>
          <p:cNvSpPr>
            <a:spLocks noGrp="1"/>
          </p:cNvSpPr>
          <p:nvPr>
            <p:ph type="title"/>
          </p:nvPr>
        </p:nvSpPr>
        <p:spPr/>
        <p:txBody>
          <a:bodyPr/>
          <a:lstStyle/>
          <a:p>
            <a:r>
              <a:rPr lang="tr-TR" altLang="tr-TR" smtClean="0"/>
              <a:t>Beginning of Standardization </a:t>
            </a:r>
          </a:p>
        </p:txBody>
      </p:sp>
      <p:sp>
        <p:nvSpPr>
          <p:cNvPr id="50179" name="İçerik Yer Tutucusu 2"/>
          <p:cNvSpPr>
            <a:spLocks noGrp="1"/>
          </p:cNvSpPr>
          <p:nvPr>
            <p:ph idx="1"/>
          </p:nvPr>
        </p:nvSpPr>
        <p:spPr>
          <a:xfrm>
            <a:off x="0" y="1268413"/>
            <a:ext cx="9144000" cy="4530725"/>
          </a:xfrm>
        </p:spPr>
        <p:txBody>
          <a:bodyPr/>
          <a:lstStyle/>
          <a:p>
            <a:pPr>
              <a:defRPr/>
            </a:pPr>
            <a:r>
              <a:rPr lang="en-US" altLang="tr-TR" sz="2400" dirty="0" smtClean="0"/>
              <a:t>On 15 September 1904, delegates to the International Electrical Congress, being held in St. Louis, USA, adopted a report that included the following words:</a:t>
            </a:r>
          </a:p>
          <a:p>
            <a:pPr>
              <a:defRPr/>
            </a:pPr>
            <a:r>
              <a:rPr lang="en-US" altLang="tr-TR" sz="2400" dirty="0" smtClean="0"/>
              <a:t>"…steps should be taken to secure the co-operation of the technical societies of the world, by the appointment of a representative Commission to consider the question of the standardization of the nomenclature and ratings of electrical apparatus and machinery.</a:t>
            </a:r>
            <a:r>
              <a:rPr lang="tr-TR" altLang="tr-TR" sz="2400" dirty="0" smtClean="0"/>
              <a:t>»</a:t>
            </a:r>
          </a:p>
          <a:p>
            <a:pPr marL="0" indent="0">
              <a:buFont typeface="Wingdings" pitchFamily="2" charset="2"/>
              <a:buNone/>
              <a:defRPr/>
            </a:pPr>
            <a:endParaRPr lang="en-US" altLang="tr-TR" sz="2400" dirty="0" smtClean="0"/>
          </a:p>
          <a:p>
            <a:pPr>
              <a:defRPr/>
            </a:pPr>
            <a:r>
              <a:rPr lang="en-US" altLang="tr-TR" sz="2400" dirty="0" smtClean="0"/>
              <a:t>As a result, the International </a:t>
            </a:r>
            <a:r>
              <a:rPr lang="en-US" altLang="tr-TR" sz="2400" dirty="0" err="1" smtClean="0"/>
              <a:t>Electrotechnical</a:t>
            </a:r>
            <a:r>
              <a:rPr lang="en-US" altLang="tr-TR" sz="2400" dirty="0" smtClean="0"/>
              <a:t> Commission</a:t>
            </a:r>
            <a:r>
              <a:rPr lang="tr-TR" altLang="tr-TR" sz="2400" dirty="0" smtClean="0"/>
              <a:t> (IEC)</a:t>
            </a:r>
            <a:r>
              <a:rPr lang="en-US" altLang="tr-TR" sz="2400" dirty="0" smtClean="0"/>
              <a:t> was officially founded in June 1906, in London, England, where its Central Office was set up.</a:t>
            </a:r>
          </a:p>
          <a:p>
            <a:pPr>
              <a:defRPr/>
            </a:pPr>
            <a:endParaRPr lang="tr-TR" altLang="tr-TR" dirty="0" smtClean="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018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C61B791B-C79F-48D7-BA6B-B7BFB4002A97}" type="slidenum">
              <a:rPr lang="tr-TR" altLang="tr-TR" sz="1000" smtClean="0">
                <a:solidFill>
                  <a:srgbClr val="FF0000"/>
                </a:solidFill>
                <a:latin typeface="Verdana" pitchFamily="34" charset="0"/>
              </a:rPr>
              <a:pPr>
                <a:spcBef>
                  <a:spcPct val="0"/>
                </a:spcBef>
                <a:buClrTx/>
                <a:buSzTx/>
                <a:buFontTx/>
                <a:buNone/>
              </a:pPr>
              <a:t>4</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Başlık 1"/>
          <p:cNvSpPr>
            <a:spLocks noGrp="1"/>
          </p:cNvSpPr>
          <p:nvPr>
            <p:ph type="title"/>
          </p:nvPr>
        </p:nvSpPr>
        <p:spPr/>
        <p:txBody>
          <a:bodyPr/>
          <a:lstStyle/>
          <a:p>
            <a:r>
              <a:rPr lang="en-US" altLang="tr-TR" sz="3200" smtClean="0"/>
              <a:t>International Electrotechnical Commission</a:t>
            </a:r>
            <a:r>
              <a:rPr lang="tr-TR" altLang="tr-TR" sz="3200" smtClean="0"/>
              <a:t> (IEC)</a:t>
            </a:r>
          </a:p>
        </p:txBody>
      </p:sp>
      <p:sp>
        <p:nvSpPr>
          <p:cNvPr id="3" name="İçerik Yer Tutucusu 2"/>
          <p:cNvSpPr>
            <a:spLocks noGrp="1"/>
          </p:cNvSpPr>
          <p:nvPr>
            <p:ph idx="1"/>
          </p:nvPr>
        </p:nvSpPr>
        <p:spPr>
          <a:xfrm>
            <a:off x="107950" y="1125538"/>
            <a:ext cx="9036050" cy="5040312"/>
          </a:xfrm>
        </p:spPr>
        <p:txBody>
          <a:bodyPr/>
          <a:lstStyle/>
          <a:p>
            <a:pPr>
              <a:defRPr/>
            </a:pPr>
            <a:r>
              <a:rPr lang="en-US" sz="2400" dirty="0" smtClean="0"/>
              <a:t>By 1914 the IEC had formed four technical committees to deal with Nomenclature, Symbols, Rating of Electrical Machinery, and Prime Movers. The Commission had also issued </a:t>
            </a:r>
            <a:r>
              <a:rPr lang="en-US" sz="2400" b="1" dirty="0" smtClean="0"/>
              <a:t>a first list of terms and definitions </a:t>
            </a:r>
            <a:r>
              <a:rPr lang="en-US" sz="2400" dirty="0" smtClean="0"/>
              <a:t>covering electrical machinery and apparatus, </a:t>
            </a:r>
            <a:r>
              <a:rPr lang="en-US" sz="2400" b="1" dirty="0" smtClean="0"/>
              <a:t>a list of international letter symbols</a:t>
            </a:r>
            <a:r>
              <a:rPr lang="en-US" sz="2400" dirty="0" smtClean="0"/>
              <a:t> for quantities and signs for names of units, an international standard </a:t>
            </a:r>
            <a:r>
              <a:rPr lang="en-US" sz="2400" b="1" dirty="0" smtClean="0"/>
              <a:t>for resistance for copper</a:t>
            </a:r>
            <a:r>
              <a:rPr lang="en-US" sz="2400" dirty="0" smtClean="0"/>
              <a:t>, </a:t>
            </a:r>
            <a:r>
              <a:rPr lang="en-US" sz="2400" b="1" dirty="0" smtClean="0"/>
              <a:t>a list of definitions </a:t>
            </a:r>
            <a:r>
              <a:rPr lang="en-US" sz="2400" dirty="0" smtClean="0"/>
              <a:t>in connection with hydraulic turbines, and a number of </a:t>
            </a:r>
            <a:r>
              <a:rPr lang="en-US" sz="2400" b="1" dirty="0" smtClean="0"/>
              <a:t>definitions and recommendations </a:t>
            </a:r>
            <a:r>
              <a:rPr lang="en-US" sz="2400" dirty="0" smtClean="0"/>
              <a:t>relating to rotating machines and transformers.</a:t>
            </a:r>
            <a:endParaRPr lang="tr-TR" sz="2400" dirty="0" smtClean="0"/>
          </a:p>
          <a:p>
            <a:pPr marL="0" indent="0">
              <a:buFont typeface="Wingdings" pitchFamily="2" charset="2"/>
              <a:buNone/>
              <a:defRPr/>
            </a:pPr>
            <a:endParaRPr lang="tr-TR" sz="2400" dirty="0" smtClean="0"/>
          </a:p>
          <a:p>
            <a:pPr>
              <a:defRPr/>
            </a:pPr>
            <a:r>
              <a:rPr lang="en-US" altLang="tr-TR" sz="2400" dirty="0" smtClean="0"/>
              <a:t>The</a:t>
            </a:r>
            <a:r>
              <a:rPr lang="tr-TR" altLang="tr-TR" sz="2400" dirty="0" smtClean="0"/>
              <a:t> </a:t>
            </a:r>
            <a:r>
              <a:rPr lang="en-US" sz="2400" b="1" dirty="0" smtClean="0"/>
              <a:t>IEC</a:t>
            </a:r>
            <a:r>
              <a:rPr lang="en-US" sz="2400" dirty="0" smtClean="0"/>
              <a:t> is the world’s leading organization that prepares and publishes International Standards for all electrical, electronic and related technologies.</a:t>
            </a:r>
            <a:endParaRPr lang="tr-TR" sz="2400" dirty="0"/>
          </a:p>
        </p:txBody>
      </p:sp>
      <p:sp>
        <p:nvSpPr>
          <p:cNvPr id="4" name="Veri Yer Tutucusu 3"/>
          <p:cNvSpPr>
            <a:spLocks noGrp="1"/>
          </p:cNvSpPr>
          <p:nvPr>
            <p:ph type="dt" sz="quarter" idx="10"/>
          </p:nvPr>
        </p:nvSpPr>
        <p:spPr/>
        <p:txBody>
          <a:bodyPr/>
          <a:lstStyle/>
          <a:p>
            <a:pPr>
              <a:defRPr/>
            </a:pPr>
            <a:endParaRPr lang="tr-TR" smtClean="0"/>
          </a:p>
          <a:p>
            <a:pPr>
              <a:defRPr/>
            </a:pPr>
            <a:r>
              <a:rPr lang="tr-TR" smtClean="0"/>
              <a:t>www.tse.org.tr</a:t>
            </a:r>
            <a:endParaRPr lang="tr-TR"/>
          </a:p>
        </p:txBody>
      </p:sp>
      <p:sp>
        <p:nvSpPr>
          <p:cNvPr id="5120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B475903-8FDF-48C5-9D70-366930743388}" type="slidenum">
              <a:rPr lang="tr-TR" altLang="tr-TR" sz="1000" smtClean="0">
                <a:solidFill>
                  <a:srgbClr val="FF0000"/>
                </a:solidFill>
                <a:latin typeface="Verdana" pitchFamily="34" charset="0"/>
              </a:rPr>
              <a:pPr>
                <a:spcBef>
                  <a:spcPct val="0"/>
                </a:spcBef>
                <a:buClrTx/>
                <a:buSzTx/>
                <a:buFontTx/>
                <a:buNone/>
              </a:pPr>
              <a:t>5</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fontAlgn="t">
              <a:defRPr/>
            </a:pPr>
            <a:r>
              <a:rPr lang="tr-TR" dirty="0" err="1"/>
              <a:t>What</a:t>
            </a:r>
            <a:r>
              <a:rPr lang="tr-TR" dirty="0"/>
              <a:t> ISO </a:t>
            </a:r>
            <a:r>
              <a:rPr lang="tr-TR" dirty="0" err="1"/>
              <a:t>standards</a:t>
            </a:r>
            <a:r>
              <a:rPr lang="tr-TR" dirty="0"/>
              <a:t> do </a:t>
            </a:r>
            <a:r>
              <a:rPr lang="tr-TR" dirty="0" err="1"/>
              <a:t>for</a:t>
            </a:r>
            <a:r>
              <a:rPr lang="tr-TR" dirty="0"/>
              <a:t> </a:t>
            </a:r>
            <a:r>
              <a:rPr lang="tr-TR" dirty="0" err="1" smtClean="0"/>
              <a:t>you</a:t>
            </a:r>
            <a:r>
              <a:rPr lang="tr-TR" dirty="0" smtClean="0"/>
              <a:t>?</a:t>
            </a:r>
            <a:endParaRPr lang="tr-TR" dirty="0"/>
          </a:p>
        </p:txBody>
      </p:sp>
      <p:sp>
        <p:nvSpPr>
          <p:cNvPr id="52227" name="Metin Yer Tutucusu 2"/>
          <p:cNvSpPr>
            <a:spLocks noGrp="1"/>
          </p:cNvSpPr>
          <p:nvPr>
            <p:ph type="body" idx="1"/>
          </p:nvPr>
        </p:nvSpPr>
        <p:spPr/>
        <p:txBody>
          <a:bodyPr/>
          <a:lstStyle/>
          <a:p>
            <a:r>
              <a:rPr lang="tr-TR" altLang="tr-TR" smtClean="0"/>
              <a:t>https://www.youtube.com/watch?v=AYBVTeqKahk </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22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F2136E8C-171D-4ADC-81BA-E643AD016BF0}" type="slidenum">
              <a:rPr lang="tr-TR" altLang="tr-TR" sz="1000" smtClean="0">
                <a:solidFill>
                  <a:srgbClr val="FF0000"/>
                </a:solidFill>
                <a:latin typeface="Verdana" pitchFamily="34" charset="0"/>
              </a:rPr>
              <a:pPr>
                <a:spcBef>
                  <a:spcPct val="0"/>
                </a:spcBef>
                <a:buClrTx/>
                <a:buSzTx/>
                <a:buFontTx/>
                <a:buNone/>
              </a:pPr>
              <a:t>6</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quarter"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3251" name="Slayt Numarası Yer Tutucusu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98E693B5-E211-41FE-BD8A-E7DB477D2F5D}" type="slidenum">
              <a:rPr lang="tr-TR" altLang="tr-TR" sz="1000" smtClean="0">
                <a:solidFill>
                  <a:srgbClr val="FF0000"/>
                </a:solidFill>
                <a:latin typeface="Verdana" pitchFamily="34" charset="0"/>
              </a:rPr>
              <a:pPr>
                <a:spcBef>
                  <a:spcPct val="0"/>
                </a:spcBef>
                <a:buClrTx/>
                <a:buSzTx/>
                <a:buFontTx/>
                <a:buNone/>
              </a:pPr>
              <a:t>7</a:t>
            </a:fld>
            <a:endParaRPr lang="tr-TR" altLang="tr-TR" sz="1000" smtClean="0">
              <a:solidFill>
                <a:srgbClr val="FF0000"/>
              </a:solidFill>
              <a:latin typeface="Verdana" pitchFamily="34" charset="0"/>
            </a:endParaRPr>
          </a:p>
        </p:txBody>
      </p:sp>
      <p:pic>
        <p:nvPicPr>
          <p:cNvPr id="4" name="WWW.IZLEVIDEO.NET-What ISO standards do for you.mp4">
            <a:hlinkClick r:id="" action="ppaction://media"/>
          </p:cNvPr>
          <p:cNvPicPr>
            <a:picLocks noRot="1" noChangeAspect="1"/>
          </p:cNvPicPr>
          <p:nvPr>
            <a:videoFile r:link="rId1"/>
          </p:nvPr>
        </p:nvPicPr>
        <p:blipFill>
          <a:blip r:embed="rId4"/>
          <a:stretch>
            <a:fillRect/>
          </a:stretch>
        </p:blipFill>
        <p:spPr>
          <a:xfrm>
            <a:off x="3048000" y="2286000"/>
            <a:ext cx="3048000" cy="2286000"/>
          </a:xfrm>
          <a:prstGeom prst="rect">
            <a:avLst/>
          </a:prstGeom>
          <a:ln>
            <a:solidFill>
              <a:schemeClr val="bg2">
                <a:lumMod val="60000"/>
                <a:lumOff val="40000"/>
              </a:schemeClr>
            </a:solidFill>
          </a:ln>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en-US" dirty="0" smtClean="0"/>
              <a:t>CEN </a:t>
            </a:r>
            <a:r>
              <a:rPr lang="en-US" dirty="0"/>
              <a:t>and CENELEC </a:t>
            </a:r>
            <a:r>
              <a:rPr lang="en-US" dirty="0" err="1"/>
              <a:t>StandarDays</a:t>
            </a:r>
            <a:endParaRPr lang="tr-TR" dirty="0"/>
          </a:p>
        </p:txBody>
      </p:sp>
      <p:sp>
        <p:nvSpPr>
          <p:cNvPr id="54275" name="Metin Yer Tutucusu 2"/>
          <p:cNvSpPr>
            <a:spLocks noGrp="1"/>
          </p:cNvSpPr>
          <p:nvPr>
            <p:ph type="body" idx="1"/>
          </p:nvPr>
        </p:nvSpPr>
        <p:spPr/>
        <p:txBody>
          <a:bodyPr/>
          <a:lstStyle/>
          <a:p>
            <a:r>
              <a:rPr lang="tr-TR" altLang="tr-TR" b="1" u="sng" smtClean="0">
                <a:hlinkClick r:id="rId2"/>
              </a:rPr>
              <a:t>https://www.youtube.com/watch?v=9YByFdc0sWc</a:t>
            </a:r>
            <a:endParaRPr lang="tr-TR" altLang="tr-TR" b="1"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54277"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3D1D4D5-DC72-4C14-B31C-C3F7ED377E30}" type="slidenum">
              <a:rPr lang="tr-TR" altLang="tr-TR" sz="1000" smtClean="0">
                <a:solidFill>
                  <a:srgbClr val="FF0000"/>
                </a:solidFill>
                <a:latin typeface="Verdana" pitchFamily="34" charset="0"/>
              </a:rPr>
              <a:pPr>
                <a:spcBef>
                  <a:spcPct val="0"/>
                </a:spcBef>
                <a:buClrTx/>
                <a:buSzTx/>
                <a:buFontTx/>
                <a:buNone/>
              </a:pPr>
              <a:t>8</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quarter"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5299" name="Slayt Numarası Yer Tutucusu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3"/>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82AFEAC3-FF9B-48DE-9601-4F09279FDBC2}" type="slidenum">
              <a:rPr lang="tr-TR" altLang="tr-TR" sz="1000" smtClean="0">
                <a:solidFill>
                  <a:srgbClr val="FF0000"/>
                </a:solidFill>
                <a:latin typeface="Verdana" pitchFamily="34" charset="0"/>
              </a:rPr>
              <a:pPr>
                <a:spcBef>
                  <a:spcPct val="0"/>
                </a:spcBef>
                <a:buClrTx/>
                <a:buSzTx/>
                <a:buFontTx/>
                <a:buNone/>
              </a:pPr>
              <a:t>9</a:t>
            </a:fld>
            <a:endParaRPr lang="tr-TR" altLang="tr-TR" sz="1000" smtClean="0">
              <a:solidFill>
                <a:srgbClr val="FF0000"/>
              </a:solidFill>
              <a:latin typeface="Verdana" pitchFamily="34" charset="0"/>
            </a:endParaRPr>
          </a:p>
        </p:txBody>
      </p:sp>
      <p:pic>
        <p:nvPicPr>
          <p:cNvPr id="4" name="WWW.IZLEVIDEO.NET-CEN and CENELEC StandarDays.mp4">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048000" y="22860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ristal">
  <a:themeElements>
    <a:clrScheme name="Sıcak Mavi">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Kristal">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ristal">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23659B44-6E34-4CE8-8F0D-387DA7996826}"/>
    </a:ext>
  </a:extLst>
</a:theme>
</file>

<file path=ppt/theme/theme3.xml><?xml version="1.0" encoding="utf-8"?>
<a:theme xmlns:a="http://schemas.openxmlformats.org/drawingml/2006/main" name="1_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11749</TotalTime>
  <Words>1332</Words>
  <Application>Microsoft Office PowerPoint</Application>
  <PresentationFormat>Ekran Gösterisi (4:3)</PresentationFormat>
  <Paragraphs>277</Paragraphs>
  <Slides>33</Slides>
  <Notes>2</Notes>
  <HiddenSlides>0</HiddenSlides>
  <MMClips>3</MMClips>
  <ScaleCrop>false</ScaleCrop>
  <HeadingPairs>
    <vt:vector size="6" baseType="variant">
      <vt:variant>
        <vt:lpstr>Tema</vt:lpstr>
      </vt:variant>
      <vt:variant>
        <vt:i4>3</vt:i4>
      </vt:variant>
      <vt:variant>
        <vt:lpstr>Katıştırılmış OLE Hizmet Programları</vt:lpstr>
      </vt:variant>
      <vt:variant>
        <vt:i4>1</vt:i4>
      </vt:variant>
      <vt:variant>
        <vt:lpstr>Slayt Başlıkları</vt:lpstr>
      </vt:variant>
      <vt:variant>
        <vt:i4>33</vt:i4>
      </vt:variant>
    </vt:vector>
  </HeadingPairs>
  <TitlesOfParts>
    <vt:vector size="37" baseType="lpstr">
      <vt:lpstr>Level</vt:lpstr>
      <vt:lpstr>Kristal</vt:lpstr>
      <vt:lpstr>1_Level</vt:lpstr>
      <vt:lpstr>Chart</vt:lpstr>
      <vt:lpstr>PowerPoint Sunusu</vt:lpstr>
      <vt:lpstr>Course Information</vt:lpstr>
      <vt:lpstr>Aim of the Introduction to Standardization Course</vt:lpstr>
      <vt:lpstr>Beginning of Standardization </vt:lpstr>
      <vt:lpstr>International Electrotechnical Commission (IEC)</vt:lpstr>
      <vt:lpstr>What ISO standards do for you?</vt:lpstr>
      <vt:lpstr>PowerPoint Sunusu</vt:lpstr>
      <vt:lpstr>CEN and CENELEC StandarDays</vt:lpstr>
      <vt:lpstr>PowerPoint Sunusu</vt:lpstr>
      <vt:lpstr>Football &amp; Standards (World Cup) - Part 1 - CEN and CENELEC</vt:lpstr>
      <vt:lpstr>PowerPoint Sunusu</vt:lpstr>
      <vt:lpstr>TSE standardization</vt:lpstr>
      <vt:lpstr>Benefits of the Standards</vt:lpstr>
      <vt:lpstr>Standards</vt:lpstr>
      <vt:lpstr>    Standards @daily life</vt:lpstr>
      <vt:lpstr>PowerPoint Sunusu</vt:lpstr>
      <vt:lpstr>PowerPoint Sunusu</vt:lpstr>
      <vt:lpstr>Stakeholders in standardization </vt:lpstr>
      <vt:lpstr>Standardization pyramid</vt:lpstr>
      <vt:lpstr>Difference between standards and technical regulations </vt:lpstr>
      <vt:lpstr>PowerPoint Sunusu</vt:lpstr>
      <vt:lpstr>Fundamental concepts</vt:lpstr>
      <vt:lpstr>PowerPoint Sunusu</vt:lpstr>
      <vt:lpstr>Fundamental concepts</vt:lpstr>
      <vt:lpstr>PowerPoint Sunusu</vt:lpstr>
      <vt:lpstr>Fundamental concepts</vt:lpstr>
      <vt:lpstr>PowerPoint Sunusu</vt:lpstr>
      <vt:lpstr>Types of standards (TS EN 45020)</vt:lpstr>
      <vt:lpstr>Fundamental concepts</vt:lpstr>
      <vt:lpstr>PowerPoint Sunusu</vt:lpstr>
      <vt:lpstr>PowerPoint Sunusu</vt:lpstr>
      <vt:lpstr>NATIONAL STANDARDIZATION BODIES</vt:lpstr>
      <vt:lpstr>References</vt:lpstr>
    </vt:vector>
  </TitlesOfParts>
  <Company>tse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Güvenliği Yönetimi ve Standardlar</dc:title>
  <dc:creator>tgokhun</dc:creator>
  <cp:lastModifiedBy>Hatice BEKTAŞ</cp:lastModifiedBy>
  <cp:revision>483</cp:revision>
  <cp:lastPrinted>2015-10-20T11:54:09Z</cp:lastPrinted>
  <dcterms:created xsi:type="dcterms:W3CDTF">2004-02-15T00:03:36Z</dcterms:created>
  <dcterms:modified xsi:type="dcterms:W3CDTF">2016-02-25T14:44:35Z</dcterms:modified>
</cp:coreProperties>
</file>